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ookman Old Style" panose="02050604050505020204" pitchFamily="18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 Bold" panose="020B0604020202020204" charset="0"/>
      <p:regular r:id="rId25"/>
    </p:embeddedFont>
    <p:embeddedFont>
      <p:font typeface="Eczar" panose="020B0604020202020204" charset="0"/>
      <p:regular r:id="rId26"/>
    </p:embeddedFont>
    <p:embeddedFont>
      <p:font typeface="Eczar Bold" panose="020B0604020202020204" charset="0"/>
      <p:regular r:id="rId27"/>
    </p:embeddedFont>
    <p:embeddedFont>
      <p:font typeface="Eczar Medium" panose="020B0604020202020204" charset="0"/>
      <p:regular r:id="rId28"/>
    </p:embeddedFont>
    <p:embeddedFont>
      <p:font typeface="Eczar Semi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4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21.png"/><Relationship Id="rId12" Type="http://schemas.openxmlformats.org/officeDocument/2006/relationships/image" Target="../media/image5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svg"/><Relationship Id="rId4" Type="http://schemas.openxmlformats.org/officeDocument/2006/relationships/image" Target="../media/image66.jpe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12.svg"/><Relationship Id="rId7" Type="http://schemas.openxmlformats.org/officeDocument/2006/relationships/image" Target="../media/image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67.jpe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12.sv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71.jpeg"/><Relationship Id="rId9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3" Type="http://schemas.openxmlformats.org/officeDocument/2006/relationships/image" Target="../media/image12.sv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11" Type="http://schemas.openxmlformats.org/officeDocument/2006/relationships/image" Target="../media/image85.png"/><Relationship Id="rId5" Type="http://schemas.openxmlformats.org/officeDocument/2006/relationships/image" Target="../media/image74.png"/><Relationship Id="rId10" Type="http://schemas.openxmlformats.org/officeDocument/2006/relationships/image" Target="../media/image84.svg"/><Relationship Id="rId4" Type="http://schemas.openxmlformats.org/officeDocument/2006/relationships/image" Target="../media/image80.jpe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12.svg"/><Relationship Id="rId4" Type="http://schemas.openxmlformats.org/officeDocument/2006/relationships/image" Target="../media/image42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2.svg"/><Relationship Id="rId7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jpe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55.png"/><Relationship Id="rId3" Type="http://schemas.openxmlformats.org/officeDocument/2006/relationships/image" Target="../media/image12.svg"/><Relationship Id="rId7" Type="http://schemas.openxmlformats.org/officeDocument/2006/relationships/image" Target="../media/image17.png"/><Relationship Id="rId12" Type="http://schemas.openxmlformats.org/officeDocument/2006/relationships/image" Target="../media/image5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22.svg"/><Relationship Id="rId4" Type="http://schemas.openxmlformats.org/officeDocument/2006/relationships/image" Target="../media/image52.jpeg"/><Relationship Id="rId9" Type="http://schemas.openxmlformats.org/officeDocument/2006/relationships/image" Target="../media/image21.png"/><Relationship Id="rId14" Type="http://schemas.openxmlformats.org/officeDocument/2006/relationships/image" Target="../media/image5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62.svg"/><Relationship Id="rId3" Type="http://schemas.openxmlformats.org/officeDocument/2006/relationships/image" Target="../media/image12.svg"/><Relationship Id="rId7" Type="http://schemas.openxmlformats.org/officeDocument/2006/relationships/image" Target="../media/image50.png"/><Relationship Id="rId12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60.svg"/><Relationship Id="rId5" Type="http://schemas.openxmlformats.org/officeDocument/2006/relationships/image" Target="../media/image48.png"/><Relationship Id="rId10" Type="http://schemas.openxmlformats.org/officeDocument/2006/relationships/image" Target="../media/image59.png"/><Relationship Id="rId4" Type="http://schemas.openxmlformats.org/officeDocument/2006/relationships/image" Target="../media/image57.jpe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2.svg"/><Relationship Id="rId7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81432" y="53721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6118046" y="556288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5861179" y="556288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>
            <a:off x="-609862" y="8334375"/>
            <a:ext cx="19507723" cy="1343307"/>
            <a:chOff x="0" y="0"/>
            <a:chExt cx="5137837" cy="353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37837" cy="353793"/>
            </a:xfrm>
            <a:custGeom>
              <a:avLst/>
              <a:gdLst/>
              <a:ahLst/>
              <a:cxnLst/>
              <a:rect l="l" t="t" r="r" b="b"/>
              <a:pathLst>
                <a:path w="5137837" h="353793">
                  <a:moveTo>
                    <a:pt x="0" y="0"/>
                  </a:moveTo>
                  <a:lnTo>
                    <a:pt x="5137837" y="0"/>
                  </a:lnTo>
                  <a:lnTo>
                    <a:pt x="5137837" y="353793"/>
                  </a:lnTo>
                  <a:lnTo>
                    <a:pt x="0" y="353793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338739" y="8519159"/>
            <a:ext cx="14939790" cy="73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49"/>
              </a:lnSpc>
              <a:spcBef>
                <a:spcPct val="0"/>
              </a:spcBef>
            </a:pPr>
            <a:r>
              <a:rPr lang="en-US" sz="4099">
                <a:solidFill>
                  <a:srgbClr val="320B01"/>
                </a:solidFill>
                <a:latin typeface="Eczar Medium"/>
              </a:rPr>
              <a:t>Teks Prosedur Bahasa Indonesia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103628" y="-134639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-609862" y="1598295"/>
            <a:ext cx="6948601" cy="7090409"/>
          </a:xfrm>
          <a:custGeom>
            <a:avLst/>
            <a:gdLst/>
            <a:ahLst/>
            <a:cxnLst/>
            <a:rect l="l" t="t" r="r" b="b"/>
            <a:pathLst>
              <a:path w="6948601" h="7090409">
                <a:moveTo>
                  <a:pt x="6948601" y="0"/>
                </a:moveTo>
                <a:lnTo>
                  <a:pt x="0" y="0"/>
                </a:lnTo>
                <a:lnTo>
                  <a:pt x="0" y="7090410"/>
                </a:lnTo>
                <a:lnTo>
                  <a:pt x="6948601" y="7090410"/>
                </a:lnTo>
                <a:lnTo>
                  <a:pt x="69486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5258847" y="-170160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0207256" y="-170160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8669860" y="5688267"/>
            <a:ext cx="7315200" cy="1371600"/>
          </a:xfrm>
          <a:custGeom>
            <a:avLst/>
            <a:gdLst/>
            <a:ahLst/>
            <a:cxnLst/>
            <a:rect l="l" t="t" r="r" b="b"/>
            <a:pathLst>
              <a:path w="7315200" h="1371600">
                <a:moveTo>
                  <a:pt x="0" y="0"/>
                </a:moveTo>
                <a:lnTo>
                  <a:pt x="7315200" y="0"/>
                </a:lnTo>
                <a:lnTo>
                  <a:pt x="73152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6844259" y="2400300"/>
            <a:ext cx="10966402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660"/>
              </a:lnSpc>
            </a:pPr>
            <a:r>
              <a:rPr lang="en-US" sz="110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Cara </a:t>
            </a:r>
            <a:r>
              <a:rPr lang="en-US" sz="110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Membuat</a:t>
            </a:r>
            <a:r>
              <a:rPr lang="en-US" sz="110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</a:t>
            </a:r>
            <a:r>
              <a:rPr lang="en-US" sz="110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Tabel</a:t>
            </a:r>
            <a:r>
              <a:rPr lang="en-US" sz="110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di HTML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05685" y="5914814"/>
            <a:ext cx="784354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69"/>
              </a:lnSpc>
              <a:spcBef>
                <a:spcPct val="0"/>
              </a:spcBef>
            </a:pPr>
            <a:r>
              <a:rPr lang="en-US" sz="5120" dirty="0">
                <a:solidFill>
                  <a:srgbClr val="320B01"/>
                </a:solidFill>
                <a:latin typeface="Eczar"/>
              </a:rPr>
              <a:t>Felicia Rivera (XI RPL 2)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E4B9FC44-AAC5-1D26-7736-8DAFAD5F932F}"/>
              </a:ext>
            </a:extLst>
          </p:cNvPr>
          <p:cNvSpPr/>
          <p:nvPr/>
        </p:nvSpPr>
        <p:spPr>
          <a:xfrm>
            <a:off x="17301763" y="20574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862" y="3151114"/>
            <a:ext cx="19507723" cy="1118416"/>
            <a:chOff x="0" y="0"/>
            <a:chExt cx="5137837" cy="2945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7837" cy="294562"/>
            </a:xfrm>
            <a:custGeom>
              <a:avLst/>
              <a:gdLst/>
              <a:ahLst/>
              <a:cxnLst/>
              <a:rect l="l" t="t" r="r" b="b"/>
              <a:pathLst>
                <a:path w="5137837" h="294562">
                  <a:moveTo>
                    <a:pt x="0" y="0"/>
                  </a:moveTo>
                  <a:lnTo>
                    <a:pt x="5137837" y="0"/>
                  </a:lnTo>
                  <a:lnTo>
                    <a:pt x="5137837" y="294562"/>
                  </a:lnTo>
                  <a:lnTo>
                    <a:pt x="0" y="294562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77336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3699919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853507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295114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822385" y="4543893"/>
            <a:ext cx="7153033" cy="5743107"/>
            <a:chOff x="0" y="0"/>
            <a:chExt cx="7467600" cy="59956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-5319" t="-22295" r="-112733" b="-96045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 rot="1569637" flipH="1" flipV="1">
            <a:off x="6523796" y="6956255"/>
            <a:ext cx="4608911" cy="2081877"/>
          </a:xfrm>
          <a:custGeom>
            <a:avLst/>
            <a:gdLst/>
            <a:ahLst/>
            <a:cxnLst/>
            <a:rect l="l" t="t" r="r" b="b"/>
            <a:pathLst>
              <a:path w="4608911" h="2081877">
                <a:moveTo>
                  <a:pt x="4608911" y="2081877"/>
                </a:moveTo>
                <a:lnTo>
                  <a:pt x="0" y="2081877"/>
                </a:lnTo>
                <a:lnTo>
                  <a:pt x="0" y="0"/>
                </a:lnTo>
                <a:lnTo>
                  <a:pt x="4608911" y="0"/>
                </a:lnTo>
                <a:lnTo>
                  <a:pt x="4608911" y="208187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3699919" y="7904341"/>
            <a:ext cx="1585920" cy="1648877"/>
          </a:xfrm>
          <a:custGeom>
            <a:avLst/>
            <a:gdLst/>
            <a:ahLst/>
            <a:cxnLst/>
            <a:rect l="l" t="t" r="r" b="b"/>
            <a:pathLst>
              <a:path w="1585920" h="1648877">
                <a:moveTo>
                  <a:pt x="0" y="0"/>
                </a:moveTo>
                <a:lnTo>
                  <a:pt x="1585919" y="0"/>
                </a:lnTo>
                <a:lnTo>
                  <a:pt x="1585919" y="1648877"/>
                </a:lnTo>
                <a:lnTo>
                  <a:pt x="0" y="16488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480264" y="5882453"/>
            <a:ext cx="1907571" cy="1532993"/>
          </a:xfrm>
          <a:custGeom>
            <a:avLst/>
            <a:gdLst/>
            <a:ahLst/>
            <a:cxnLst/>
            <a:rect l="l" t="t" r="r" b="b"/>
            <a:pathLst>
              <a:path w="1907571" h="1532993">
                <a:moveTo>
                  <a:pt x="0" y="0"/>
                </a:moveTo>
                <a:lnTo>
                  <a:pt x="1907571" y="0"/>
                </a:lnTo>
                <a:lnTo>
                  <a:pt x="1907571" y="1532993"/>
                </a:lnTo>
                <a:lnTo>
                  <a:pt x="0" y="15329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865456" y="7904341"/>
            <a:ext cx="1229616" cy="2043169"/>
          </a:xfrm>
          <a:custGeom>
            <a:avLst/>
            <a:gdLst/>
            <a:ahLst/>
            <a:cxnLst/>
            <a:rect l="l" t="t" r="r" b="b"/>
            <a:pathLst>
              <a:path w="1229616" h="2043169">
                <a:moveTo>
                  <a:pt x="0" y="0"/>
                </a:moveTo>
                <a:lnTo>
                  <a:pt x="1229616" y="0"/>
                </a:lnTo>
                <a:lnTo>
                  <a:pt x="1229616" y="2043169"/>
                </a:lnTo>
                <a:lnTo>
                  <a:pt x="0" y="20431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TextBox 19"/>
          <p:cNvSpPr txBox="1"/>
          <p:nvPr/>
        </p:nvSpPr>
        <p:spPr>
          <a:xfrm>
            <a:off x="2647649" y="6196512"/>
            <a:ext cx="58874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320B01"/>
                </a:solidFill>
                <a:latin typeface="Eczar"/>
              </a:rPr>
              <a:t>CTRL + 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1746E1C4-AD45-E264-C693-4B6B5BED0B53}"/>
              </a:ext>
            </a:extLst>
          </p:cNvPr>
          <p:cNvSpPr txBox="1"/>
          <p:nvPr/>
        </p:nvSpPr>
        <p:spPr>
          <a:xfrm>
            <a:off x="1028699" y="266700"/>
            <a:ext cx="16230600" cy="27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7"/>
              </a:lnSpc>
            </a:pP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Cara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Membuat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Tabel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di HTML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862" y="3151114"/>
            <a:ext cx="19507723" cy="1118416"/>
            <a:chOff x="0" y="0"/>
            <a:chExt cx="5137837" cy="2945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7837" cy="294562"/>
            </a:xfrm>
            <a:custGeom>
              <a:avLst/>
              <a:gdLst/>
              <a:ahLst/>
              <a:cxnLst/>
              <a:rect l="l" t="t" r="r" b="b"/>
              <a:pathLst>
                <a:path w="5137837" h="294562">
                  <a:moveTo>
                    <a:pt x="0" y="0"/>
                  </a:moveTo>
                  <a:lnTo>
                    <a:pt x="5137837" y="0"/>
                  </a:lnTo>
                  <a:lnTo>
                    <a:pt x="5137837" y="294562"/>
                  </a:lnTo>
                  <a:lnTo>
                    <a:pt x="0" y="294562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77336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3699919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853507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295114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19641" y="4462263"/>
            <a:ext cx="7254703" cy="5824737"/>
            <a:chOff x="0" y="0"/>
            <a:chExt cx="7467600" cy="59956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t="-66" r="-83015" b="-83192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 rot="-174370">
            <a:off x="6827501" y="6170808"/>
            <a:ext cx="3945090" cy="1782025"/>
          </a:xfrm>
          <a:custGeom>
            <a:avLst/>
            <a:gdLst/>
            <a:ahLst/>
            <a:cxnLst/>
            <a:rect l="l" t="t" r="r" b="b"/>
            <a:pathLst>
              <a:path w="3945090" h="1782025">
                <a:moveTo>
                  <a:pt x="0" y="0"/>
                </a:moveTo>
                <a:lnTo>
                  <a:pt x="3945091" y="0"/>
                </a:lnTo>
                <a:lnTo>
                  <a:pt x="3945091" y="1782024"/>
                </a:lnTo>
                <a:lnTo>
                  <a:pt x="0" y="1782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10815230" y="7671059"/>
            <a:ext cx="2416477" cy="2311030"/>
          </a:xfrm>
          <a:custGeom>
            <a:avLst/>
            <a:gdLst/>
            <a:ahLst/>
            <a:cxnLst/>
            <a:rect l="l" t="t" r="r" b="b"/>
            <a:pathLst>
              <a:path w="2416477" h="2311030">
                <a:moveTo>
                  <a:pt x="0" y="0"/>
                </a:moveTo>
                <a:lnTo>
                  <a:pt x="2416476" y="0"/>
                </a:lnTo>
                <a:lnTo>
                  <a:pt x="2416476" y="2311031"/>
                </a:lnTo>
                <a:lnTo>
                  <a:pt x="0" y="2311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3964014" y="5365311"/>
            <a:ext cx="3746849" cy="4018642"/>
          </a:xfrm>
          <a:custGeom>
            <a:avLst/>
            <a:gdLst/>
            <a:ahLst/>
            <a:cxnLst/>
            <a:rect l="l" t="t" r="r" b="b"/>
            <a:pathLst>
              <a:path w="3746849" h="4018642">
                <a:moveTo>
                  <a:pt x="0" y="0"/>
                </a:moveTo>
                <a:lnTo>
                  <a:pt x="3746850" y="0"/>
                </a:lnTo>
                <a:lnTo>
                  <a:pt x="3746850" y="4018641"/>
                </a:lnTo>
                <a:lnTo>
                  <a:pt x="0" y="40186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9451014" y="6071944"/>
            <a:ext cx="5887424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320B01"/>
                </a:solidFill>
                <a:latin typeface="Eczar"/>
              </a:rPr>
              <a:t>.HTML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2BE9AF88-6960-CBB8-3AEF-CFE555A195FA}"/>
              </a:ext>
            </a:extLst>
          </p:cNvPr>
          <p:cNvSpPr txBox="1"/>
          <p:nvPr/>
        </p:nvSpPr>
        <p:spPr>
          <a:xfrm>
            <a:off x="1028699" y="266700"/>
            <a:ext cx="16230600" cy="27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7"/>
              </a:lnSpc>
            </a:pP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Cara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Membuat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Tabel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di HTML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862" y="3151114"/>
            <a:ext cx="19507723" cy="1118416"/>
            <a:chOff x="0" y="0"/>
            <a:chExt cx="5137837" cy="2945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7837" cy="294562"/>
            </a:xfrm>
            <a:custGeom>
              <a:avLst/>
              <a:gdLst/>
              <a:ahLst/>
              <a:cxnLst/>
              <a:rect l="l" t="t" r="r" b="b"/>
              <a:pathLst>
                <a:path w="5137837" h="294562">
                  <a:moveTo>
                    <a:pt x="0" y="0"/>
                  </a:moveTo>
                  <a:lnTo>
                    <a:pt x="5137837" y="0"/>
                  </a:lnTo>
                  <a:lnTo>
                    <a:pt x="5137837" y="294562"/>
                  </a:lnTo>
                  <a:lnTo>
                    <a:pt x="0" y="294562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77336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3699919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853507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295114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968212" y="4462263"/>
            <a:ext cx="7254703" cy="5824737"/>
            <a:chOff x="0" y="0"/>
            <a:chExt cx="7467600" cy="59956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-26514" t="-14937" r="-27633" b="-39415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 rot="-5830482">
            <a:off x="3316164" y="7921075"/>
            <a:ext cx="2823120" cy="1716457"/>
          </a:xfrm>
          <a:custGeom>
            <a:avLst/>
            <a:gdLst/>
            <a:ahLst/>
            <a:cxnLst/>
            <a:rect l="l" t="t" r="r" b="b"/>
            <a:pathLst>
              <a:path w="2823120" h="1716457">
                <a:moveTo>
                  <a:pt x="0" y="0"/>
                </a:moveTo>
                <a:lnTo>
                  <a:pt x="2823120" y="0"/>
                </a:lnTo>
                <a:lnTo>
                  <a:pt x="2823120" y="1716457"/>
                </a:lnTo>
                <a:lnTo>
                  <a:pt x="0" y="1716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 rot="-5495262" flipV="1">
            <a:off x="13017886" y="4884198"/>
            <a:ext cx="2823120" cy="1716457"/>
          </a:xfrm>
          <a:custGeom>
            <a:avLst/>
            <a:gdLst/>
            <a:ahLst/>
            <a:cxnLst/>
            <a:rect l="l" t="t" r="r" b="b"/>
            <a:pathLst>
              <a:path w="2823120" h="1716457">
                <a:moveTo>
                  <a:pt x="0" y="1716457"/>
                </a:moveTo>
                <a:lnTo>
                  <a:pt x="2823120" y="1716457"/>
                </a:lnTo>
                <a:lnTo>
                  <a:pt x="2823120" y="0"/>
                </a:lnTo>
                <a:lnTo>
                  <a:pt x="0" y="0"/>
                </a:lnTo>
                <a:lnTo>
                  <a:pt x="0" y="171645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831776" y="5288050"/>
            <a:ext cx="5171641" cy="1564421"/>
          </a:xfrm>
          <a:custGeom>
            <a:avLst/>
            <a:gdLst/>
            <a:ahLst/>
            <a:cxnLst/>
            <a:rect l="l" t="t" r="r" b="b"/>
            <a:pathLst>
              <a:path w="5171641" h="1564421">
                <a:moveTo>
                  <a:pt x="0" y="0"/>
                </a:moveTo>
                <a:lnTo>
                  <a:pt x="5171641" y="0"/>
                </a:lnTo>
                <a:lnTo>
                  <a:pt x="5171641" y="1564421"/>
                </a:lnTo>
                <a:lnTo>
                  <a:pt x="0" y="15644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 rot="1712019" flipH="1">
            <a:off x="11015285" y="6923843"/>
            <a:ext cx="3871716" cy="1171194"/>
          </a:xfrm>
          <a:custGeom>
            <a:avLst/>
            <a:gdLst/>
            <a:ahLst/>
            <a:cxnLst/>
            <a:rect l="l" t="t" r="r" b="b"/>
            <a:pathLst>
              <a:path w="3871716" h="1171194">
                <a:moveTo>
                  <a:pt x="3871715" y="0"/>
                </a:moveTo>
                <a:lnTo>
                  <a:pt x="0" y="0"/>
                </a:lnTo>
                <a:lnTo>
                  <a:pt x="0" y="1171194"/>
                </a:lnTo>
                <a:lnTo>
                  <a:pt x="3871715" y="1171194"/>
                </a:lnTo>
                <a:lnTo>
                  <a:pt x="38717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722062" y="6510183"/>
            <a:ext cx="3218736" cy="2438437"/>
          </a:xfrm>
          <a:custGeom>
            <a:avLst/>
            <a:gdLst/>
            <a:ahLst/>
            <a:cxnLst/>
            <a:rect l="l" t="t" r="r" b="b"/>
            <a:pathLst>
              <a:path w="3218736" h="2438437">
                <a:moveTo>
                  <a:pt x="0" y="0"/>
                </a:moveTo>
                <a:lnTo>
                  <a:pt x="3218736" y="0"/>
                </a:lnTo>
                <a:lnTo>
                  <a:pt x="3218736" y="2438436"/>
                </a:lnTo>
                <a:lnTo>
                  <a:pt x="0" y="24384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 rot="-2263260">
            <a:off x="14819472" y="7588410"/>
            <a:ext cx="3240019" cy="2381788"/>
          </a:xfrm>
          <a:custGeom>
            <a:avLst/>
            <a:gdLst/>
            <a:ahLst/>
            <a:cxnLst/>
            <a:rect l="l" t="t" r="r" b="b"/>
            <a:pathLst>
              <a:path w="3240019" h="2381788">
                <a:moveTo>
                  <a:pt x="0" y="0"/>
                </a:moveTo>
                <a:lnTo>
                  <a:pt x="3240019" y="0"/>
                </a:lnTo>
                <a:lnTo>
                  <a:pt x="3240019" y="2381788"/>
                </a:lnTo>
                <a:lnTo>
                  <a:pt x="0" y="2381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9016CD62-D4B5-0463-EABB-FFC7D17D17CD}"/>
              </a:ext>
            </a:extLst>
          </p:cNvPr>
          <p:cNvSpPr txBox="1"/>
          <p:nvPr/>
        </p:nvSpPr>
        <p:spPr>
          <a:xfrm>
            <a:off x="1028699" y="266700"/>
            <a:ext cx="16230600" cy="27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7"/>
              </a:lnSpc>
            </a:pP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Cara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Membuat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Tabel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di HTML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862" y="3151114"/>
            <a:ext cx="19507723" cy="1118416"/>
            <a:chOff x="0" y="0"/>
            <a:chExt cx="5137837" cy="2945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7837" cy="294562"/>
            </a:xfrm>
            <a:custGeom>
              <a:avLst/>
              <a:gdLst/>
              <a:ahLst/>
              <a:cxnLst/>
              <a:rect l="l" t="t" r="r" b="b"/>
              <a:pathLst>
                <a:path w="5137837" h="294562">
                  <a:moveTo>
                    <a:pt x="0" y="0"/>
                  </a:moveTo>
                  <a:lnTo>
                    <a:pt x="5137837" y="0"/>
                  </a:lnTo>
                  <a:lnTo>
                    <a:pt x="5137837" y="294562"/>
                  </a:lnTo>
                  <a:lnTo>
                    <a:pt x="0" y="294562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77336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3699919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853507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295114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80264" y="4462263"/>
            <a:ext cx="7254703" cy="5824737"/>
            <a:chOff x="0" y="0"/>
            <a:chExt cx="7467600" cy="59956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r="-45698" b="-4589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6079786"/>
            <a:ext cx="3396448" cy="1027425"/>
          </a:xfrm>
          <a:custGeom>
            <a:avLst/>
            <a:gdLst/>
            <a:ahLst/>
            <a:cxnLst/>
            <a:rect l="l" t="t" r="r" b="b"/>
            <a:pathLst>
              <a:path w="3396448" h="1027425">
                <a:moveTo>
                  <a:pt x="0" y="0"/>
                </a:moveTo>
                <a:lnTo>
                  <a:pt x="3396448" y="0"/>
                </a:lnTo>
                <a:lnTo>
                  <a:pt x="3396448" y="1027425"/>
                </a:lnTo>
                <a:lnTo>
                  <a:pt x="0" y="1027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 rot="-550351" flipH="1">
            <a:off x="8790914" y="6620058"/>
            <a:ext cx="3157875" cy="955257"/>
          </a:xfrm>
          <a:custGeom>
            <a:avLst/>
            <a:gdLst/>
            <a:ahLst/>
            <a:cxnLst/>
            <a:rect l="l" t="t" r="r" b="b"/>
            <a:pathLst>
              <a:path w="3157875" h="955257">
                <a:moveTo>
                  <a:pt x="3157875" y="0"/>
                </a:moveTo>
                <a:lnTo>
                  <a:pt x="0" y="0"/>
                </a:lnTo>
                <a:lnTo>
                  <a:pt x="0" y="955257"/>
                </a:lnTo>
                <a:lnTo>
                  <a:pt x="3157875" y="955257"/>
                </a:lnTo>
                <a:lnTo>
                  <a:pt x="31578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3459002" y="7097686"/>
            <a:ext cx="1193890" cy="1019765"/>
          </a:xfrm>
          <a:custGeom>
            <a:avLst/>
            <a:gdLst/>
            <a:ahLst/>
            <a:cxnLst/>
            <a:rect l="l" t="t" r="r" b="b"/>
            <a:pathLst>
              <a:path w="1193890" h="1019765">
                <a:moveTo>
                  <a:pt x="0" y="0"/>
                </a:moveTo>
                <a:lnTo>
                  <a:pt x="1193890" y="0"/>
                </a:lnTo>
                <a:lnTo>
                  <a:pt x="1193890" y="1019765"/>
                </a:lnTo>
                <a:lnTo>
                  <a:pt x="0" y="1019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039" r="-271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3943974" y="7135786"/>
            <a:ext cx="1193890" cy="1019765"/>
          </a:xfrm>
          <a:custGeom>
            <a:avLst/>
            <a:gdLst/>
            <a:ahLst/>
            <a:cxnLst/>
            <a:rect l="l" t="t" r="r" b="b"/>
            <a:pathLst>
              <a:path w="1193890" h="1019765">
                <a:moveTo>
                  <a:pt x="0" y="0"/>
                </a:moveTo>
                <a:lnTo>
                  <a:pt x="1193890" y="0"/>
                </a:lnTo>
                <a:lnTo>
                  <a:pt x="1193890" y="1019765"/>
                </a:lnTo>
                <a:lnTo>
                  <a:pt x="0" y="1019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039" r="-271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2750084" y="7097686"/>
            <a:ext cx="1193890" cy="1019765"/>
          </a:xfrm>
          <a:custGeom>
            <a:avLst/>
            <a:gdLst/>
            <a:ahLst/>
            <a:cxnLst/>
            <a:rect l="l" t="t" r="r" b="b"/>
            <a:pathLst>
              <a:path w="1193890" h="1019765">
                <a:moveTo>
                  <a:pt x="0" y="0"/>
                </a:moveTo>
                <a:lnTo>
                  <a:pt x="1193890" y="0"/>
                </a:lnTo>
                <a:lnTo>
                  <a:pt x="1193890" y="1019765"/>
                </a:lnTo>
                <a:lnTo>
                  <a:pt x="0" y="1019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039" r="-271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12004737" y="4700926"/>
            <a:ext cx="2731961" cy="2434860"/>
          </a:xfrm>
          <a:custGeom>
            <a:avLst/>
            <a:gdLst/>
            <a:ahLst/>
            <a:cxnLst/>
            <a:rect l="l" t="t" r="r" b="b"/>
            <a:pathLst>
              <a:path w="2731961" h="2434860">
                <a:moveTo>
                  <a:pt x="0" y="0"/>
                </a:moveTo>
                <a:lnTo>
                  <a:pt x="2731961" y="0"/>
                </a:lnTo>
                <a:lnTo>
                  <a:pt x="2731961" y="2434860"/>
                </a:lnTo>
                <a:lnTo>
                  <a:pt x="0" y="24348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4889365" y="6512509"/>
            <a:ext cx="2821499" cy="2190118"/>
          </a:xfrm>
          <a:custGeom>
            <a:avLst/>
            <a:gdLst/>
            <a:ahLst/>
            <a:cxnLst/>
            <a:rect l="l" t="t" r="r" b="b"/>
            <a:pathLst>
              <a:path w="2821499" h="2190118">
                <a:moveTo>
                  <a:pt x="0" y="0"/>
                </a:moveTo>
                <a:lnTo>
                  <a:pt x="2821499" y="0"/>
                </a:lnTo>
                <a:lnTo>
                  <a:pt x="2821499" y="2190119"/>
                </a:lnTo>
                <a:lnTo>
                  <a:pt x="0" y="21901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1327" r="-614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9880758" y="7645669"/>
            <a:ext cx="4623829" cy="3337564"/>
          </a:xfrm>
          <a:custGeom>
            <a:avLst/>
            <a:gdLst/>
            <a:ahLst/>
            <a:cxnLst/>
            <a:rect l="l" t="t" r="r" b="b"/>
            <a:pathLst>
              <a:path w="4623829" h="3337564">
                <a:moveTo>
                  <a:pt x="0" y="0"/>
                </a:moveTo>
                <a:lnTo>
                  <a:pt x="4623829" y="0"/>
                </a:lnTo>
                <a:lnTo>
                  <a:pt x="4623829" y="3337564"/>
                </a:lnTo>
                <a:lnTo>
                  <a:pt x="0" y="3337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CBD44A09-790F-4493-C3AD-B89E950671B5}"/>
              </a:ext>
            </a:extLst>
          </p:cNvPr>
          <p:cNvSpPr txBox="1"/>
          <p:nvPr/>
        </p:nvSpPr>
        <p:spPr>
          <a:xfrm>
            <a:off x="1028699" y="266700"/>
            <a:ext cx="16230600" cy="27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7"/>
              </a:lnSpc>
            </a:pP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Cara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Membuat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Tabel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di HTML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409632" y="2231132"/>
            <a:ext cx="7254703" cy="5824737"/>
            <a:chOff x="0" y="0"/>
            <a:chExt cx="7467600" cy="5995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r="-178006" b="-1783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006880" y="7710521"/>
            <a:ext cx="19507723" cy="2215604"/>
            <a:chOff x="0" y="0"/>
            <a:chExt cx="5137837" cy="5835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37837" cy="583534"/>
            </a:xfrm>
            <a:custGeom>
              <a:avLst/>
              <a:gdLst/>
              <a:ahLst/>
              <a:cxnLst/>
              <a:rect l="l" t="t" r="r" b="b"/>
              <a:pathLst>
                <a:path w="5137837" h="583534">
                  <a:moveTo>
                    <a:pt x="0" y="0"/>
                  </a:moveTo>
                  <a:lnTo>
                    <a:pt x="5137837" y="0"/>
                  </a:lnTo>
                  <a:lnTo>
                    <a:pt x="5137837" y="583534"/>
                  </a:lnTo>
                  <a:lnTo>
                    <a:pt x="0" y="583534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64013" y="8051767"/>
            <a:ext cx="2225498" cy="1650915"/>
          </a:xfrm>
          <a:custGeom>
            <a:avLst/>
            <a:gdLst/>
            <a:ahLst/>
            <a:cxnLst/>
            <a:rect l="l" t="t" r="r" b="b"/>
            <a:pathLst>
              <a:path w="2225498" h="1650915">
                <a:moveTo>
                  <a:pt x="0" y="0"/>
                </a:moveTo>
                <a:lnTo>
                  <a:pt x="2225498" y="0"/>
                </a:lnTo>
                <a:lnTo>
                  <a:pt x="2225498" y="1650914"/>
                </a:lnTo>
                <a:lnTo>
                  <a:pt x="0" y="1650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4377776" y="8052758"/>
            <a:ext cx="2224162" cy="1649924"/>
          </a:xfrm>
          <a:custGeom>
            <a:avLst/>
            <a:gdLst/>
            <a:ahLst/>
            <a:cxnLst/>
            <a:rect l="l" t="t" r="r" b="b"/>
            <a:pathLst>
              <a:path w="2224162" h="1649924">
                <a:moveTo>
                  <a:pt x="0" y="0"/>
                </a:moveTo>
                <a:lnTo>
                  <a:pt x="2224162" y="0"/>
                </a:lnTo>
                <a:lnTo>
                  <a:pt x="2224162" y="1649923"/>
                </a:lnTo>
                <a:lnTo>
                  <a:pt x="0" y="1649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1551586" y="8051767"/>
            <a:ext cx="2225498" cy="1650915"/>
          </a:xfrm>
          <a:custGeom>
            <a:avLst/>
            <a:gdLst/>
            <a:ahLst/>
            <a:cxnLst/>
            <a:rect l="l" t="t" r="r" b="b"/>
            <a:pathLst>
              <a:path w="2225498" h="1650915">
                <a:moveTo>
                  <a:pt x="0" y="0"/>
                </a:moveTo>
                <a:lnTo>
                  <a:pt x="2225497" y="0"/>
                </a:lnTo>
                <a:lnTo>
                  <a:pt x="2225497" y="1650914"/>
                </a:lnTo>
                <a:lnTo>
                  <a:pt x="0" y="1650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790203" y="8052758"/>
            <a:ext cx="2224162" cy="1649924"/>
          </a:xfrm>
          <a:custGeom>
            <a:avLst/>
            <a:gdLst/>
            <a:ahLst/>
            <a:cxnLst/>
            <a:rect l="l" t="t" r="r" b="b"/>
            <a:pathLst>
              <a:path w="2224162" h="1649924">
                <a:moveTo>
                  <a:pt x="0" y="0"/>
                </a:moveTo>
                <a:lnTo>
                  <a:pt x="2224163" y="0"/>
                </a:lnTo>
                <a:lnTo>
                  <a:pt x="2224163" y="1649923"/>
                </a:lnTo>
                <a:lnTo>
                  <a:pt x="0" y="1649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5139158" y="8051767"/>
            <a:ext cx="2225498" cy="1650915"/>
          </a:xfrm>
          <a:custGeom>
            <a:avLst/>
            <a:gdLst/>
            <a:ahLst/>
            <a:cxnLst/>
            <a:rect l="l" t="t" r="r" b="b"/>
            <a:pathLst>
              <a:path w="2225498" h="1650915">
                <a:moveTo>
                  <a:pt x="0" y="0"/>
                </a:moveTo>
                <a:lnTo>
                  <a:pt x="2225498" y="0"/>
                </a:lnTo>
                <a:lnTo>
                  <a:pt x="2225498" y="1650914"/>
                </a:lnTo>
                <a:lnTo>
                  <a:pt x="0" y="1650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14058498" y="3392738"/>
            <a:ext cx="2608926" cy="2432824"/>
          </a:xfrm>
          <a:custGeom>
            <a:avLst/>
            <a:gdLst/>
            <a:ahLst/>
            <a:cxnLst/>
            <a:rect l="l" t="t" r="r" b="b"/>
            <a:pathLst>
              <a:path w="2608926" h="2432824">
                <a:moveTo>
                  <a:pt x="0" y="0"/>
                </a:moveTo>
                <a:lnTo>
                  <a:pt x="2608926" y="0"/>
                </a:lnTo>
                <a:lnTo>
                  <a:pt x="2608926" y="2432824"/>
                </a:lnTo>
                <a:lnTo>
                  <a:pt x="0" y="2432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410055" y="3392738"/>
            <a:ext cx="2608926" cy="2432824"/>
          </a:xfrm>
          <a:custGeom>
            <a:avLst/>
            <a:gdLst/>
            <a:ahLst/>
            <a:cxnLst/>
            <a:rect l="l" t="t" r="r" b="b"/>
            <a:pathLst>
              <a:path w="2608926" h="2432824">
                <a:moveTo>
                  <a:pt x="0" y="0"/>
                </a:moveTo>
                <a:lnTo>
                  <a:pt x="2608927" y="0"/>
                </a:lnTo>
                <a:lnTo>
                  <a:pt x="2608927" y="2432824"/>
                </a:lnTo>
                <a:lnTo>
                  <a:pt x="0" y="2432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-243479" y="0"/>
            <a:ext cx="3307068" cy="2795976"/>
          </a:xfrm>
          <a:custGeom>
            <a:avLst/>
            <a:gdLst/>
            <a:ahLst/>
            <a:cxnLst/>
            <a:rect l="l" t="t" r="r" b="b"/>
            <a:pathLst>
              <a:path w="3307068" h="2795976">
                <a:moveTo>
                  <a:pt x="0" y="0"/>
                </a:moveTo>
                <a:lnTo>
                  <a:pt x="3307069" y="0"/>
                </a:lnTo>
                <a:lnTo>
                  <a:pt x="3307069" y="2795976"/>
                </a:lnTo>
                <a:lnTo>
                  <a:pt x="0" y="27959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028700" y="251483"/>
            <a:ext cx="1623060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20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Hasil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14980932" y="0"/>
            <a:ext cx="3307068" cy="2795976"/>
          </a:xfrm>
          <a:custGeom>
            <a:avLst/>
            <a:gdLst/>
            <a:ahLst/>
            <a:cxnLst/>
            <a:rect l="l" t="t" r="r" b="b"/>
            <a:pathLst>
              <a:path w="3307068" h="2795976">
                <a:moveTo>
                  <a:pt x="3307068" y="0"/>
                </a:moveTo>
                <a:lnTo>
                  <a:pt x="0" y="0"/>
                </a:lnTo>
                <a:lnTo>
                  <a:pt x="0" y="2795976"/>
                </a:lnTo>
                <a:lnTo>
                  <a:pt x="3307068" y="2795976"/>
                </a:lnTo>
                <a:lnTo>
                  <a:pt x="330706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3816" y="2516970"/>
            <a:ext cx="11840368" cy="466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652"/>
              </a:lnSpc>
            </a:pPr>
            <a:r>
              <a:rPr lang="en-US" sz="19398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Terima</a:t>
            </a:r>
            <a:r>
              <a:rPr lang="en-US" sz="19398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Kasih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69178" y="-421744"/>
            <a:ext cx="2584682" cy="11130487"/>
            <a:chOff x="0" y="0"/>
            <a:chExt cx="680739" cy="2931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739" cy="2931486"/>
            </a:xfrm>
            <a:custGeom>
              <a:avLst/>
              <a:gdLst/>
              <a:ahLst/>
              <a:cxnLst/>
              <a:rect l="l" t="t" r="r" b="b"/>
              <a:pathLst>
                <a:path w="680739" h="2931486">
                  <a:moveTo>
                    <a:pt x="0" y="0"/>
                  </a:moveTo>
                  <a:lnTo>
                    <a:pt x="680739" y="0"/>
                  </a:lnTo>
                  <a:lnTo>
                    <a:pt x="680739" y="2931486"/>
                  </a:lnTo>
                  <a:lnTo>
                    <a:pt x="0" y="2931486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30490" y="-421744"/>
            <a:ext cx="2584682" cy="11130487"/>
            <a:chOff x="0" y="0"/>
            <a:chExt cx="680739" cy="29314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0739" cy="2931486"/>
            </a:xfrm>
            <a:custGeom>
              <a:avLst/>
              <a:gdLst/>
              <a:ahLst/>
              <a:cxnLst/>
              <a:rect l="l" t="t" r="r" b="b"/>
              <a:pathLst>
                <a:path w="680739" h="2931486">
                  <a:moveTo>
                    <a:pt x="0" y="0"/>
                  </a:moveTo>
                  <a:lnTo>
                    <a:pt x="680739" y="0"/>
                  </a:lnTo>
                  <a:lnTo>
                    <a:pt x="680739" y="2931486"/>
                  </a:lnTo>
                  <a:lnTo>
                    <a:pt x="0" y="2931486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48465" y="7184279"/>
            <a:ext cx="1226108" cy="2488411"/>
          </a:xfrm>
          <a:custGeom>
            <a:avLst/>
            <a:gdLst/>
            <a:ahLst/>
            <a:cxnLst/>
            <a:rect l="l" t="t" r="r" b="b"/>
            <a:pathLst>
              <a:path w="1226108" h="2488411">
                <a:moveTo>
                  <a:pt x="0" y="0"/>
                </a:moveTo>
                <a:lnTo>
                  <a:pt x="1226108" y="0"/>
                </a:lnTo>
                <a:lnTo>
                  <a:pt x="1226108" y="2488411"/>
                </a:lnTo>
                <a:lnTo>
                  <a:pt x="0" y="2488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148465" y="614310"/>
            <a:ext cx="1226108" cy="2488411"/>
          </a:xfrm>
          <a:custGeom>
            <a:avLst/>
            <a:gdLst/>
            <a:ahLst/>
            <a:cxnLst/>
            <a:rect l="l" t="t" r="r" b="b"/>
            <a:pathLst>
              <a:path w="1226108" h="2488411">
                <a:moveTo>
                  <a:pt x="0" y="0"/>
                </a:moveTo>
                <a:lnTo>
                  <a:pt x="1226108" y="0"/>
                </a:lnTo>
                <a:lnTo>
                  <a:pt x="1226108" y="2488411"/>
                </a:lnTo>
                <a:lnTo>
                  <a:pt x="0" y="2488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1148465" y="3899295"/>
            <a:ext cx="1226108" cy="2488411"/>
          </a:xfrm>
          <a:custGeom>
            <a:avLst/>
            <a:gdLst/>
            <a:ahLst/>
            <a:cxnLst/>
            <a:rect l="l" t="t" r="r" b="b"/>
            <a:pathLst>
              <a:path w="1226108" h="2488411">
                <a:moveTo>
                  <a:pt x="1226108" y="0"/>
                </a:moveTo>
                <a:lnTo>
                  <a:pt x="0" y="0"/>
                </a:lnTo>
                <a:lnTo>
                  <a:pt x="0" y="2488410"/>
                </a:lnTo>
                <a:lnTo>
                  <a:pt x="1226108" y="2488410"/>
                </a:lnTo>
                <a:lnTo>
                  <a:pt x="12261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15909777" y="7184279"/>
            <a:ext cx="1226108" cy="2488411"/>
          </a:xfrm>
          <a:custGeom>
            <a:avLst/>
            <a:gdLst/>
            <a:ahLst/>
            <a:cxnLst/>
            <a:rect l="l" t="t" r="r" b="b"/>
            <a:pathLst>
              <a:path w="1226108" h="2488411">
                <a:moveTo>
                  <a:pt x="1226108" y="0"/>
                </a:moveTo>
                <a:lnTo>
                  <a:pt x="0" y="0"/>
                </a:lnTo>
                <a:lnTo>
                  <a:pt x="0" y="2488411"/>
                </a:lnTo>
                <a:lnTo>
                  <a:pt x="1226108" y="2488411"/>
                </a:lnTo>
                <a:lnTo>
                  <a:pt x="12261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15909777" y="614310"/>
            <a:ext cx="1226108" cy="2488411"/>
          </a:xfrm>
          <a:custGeom>
            <a:avLst/>
            <a:gdLst/>
            <a:ahLst/>
            <a:cxnLst/>
            <a:rect l="l" t="t" r="r" b="b"/>
            <a:pathLst>
              <a:path w="1226108" h="2488411">
                <a:moveTo>
                  <a:pt x="1226108" y="0"/>
                </a:moveTo>
                <a:lnTo>
                  <a:pt x="0" y="0"/>
                </a:lnTo>
                <a:lnTo>
                  <a:pt x="0" y="2488411"/>
                </a:lnTo>
                <a:lnTo>
                  <a:pt x="1226108" y="2488411"/>
                </a:lnTo>
                <a:lnTo>
                  <a:pt x="12261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5909777" y="3899295"/>
            <a:ext cx="1226108" cy="2488411"/>
          </a:xfrm>
          <a:custGeom>
            <a:avLst/>
            <a:gdLst/>
            <a:ahLst/>
            <a:cxnLst/>
            <a:rect l="l" t="t" r="r" b="b"/>
            <a:pathLst>
              <a:path w="1226108" h="2488411">
                <a:moveTo>
                  <a:pt x="0" y="0"/>
                </a:moveTo>
                <a:lnTo>
                  <a:pt x="1226108" y="0"/>
                </a:lnTo>
                <a:lnTo>
                  <a:pt x="1226108" y="2488410"/>
                </a:lnTo>
                <a:lnTo>
                  <a:pt x="0" y="2488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6491351" y="6951963"/>
            <a:ext cx="5251916" cy="984734"/>
          </a:xfrm>
          <a:custGeom>
            <a:avLst/>
            <a:gdLst/>
            <a:ahLst/>
            <a:cxnLst/>
            <a:rect l="l" t="t" r="r" b="b"/>
            <a:pathLst>
              <a:path w="5251916" h="984734">
                <a:moveTo>
                  <a:pt x="0" y="0"/>
                </a:moveTo>
                <a:lnTo>
                  <a:pt x="5251915" y="0"/>
                </a:lnTo>
                <a:lnTo>
                  <a:pt x="5251915" y="984735"/>
                </a:lnTo>
                <a:lnTo>
                  <a:pt x="0" y="984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4190103" y="7184279"/>
            <a:ext cx="990779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F47936"/>
                </a:solidFill>
                <a:latin typeface="Eczar Bold"/>
              </a:rPr>
              <a:t>Felicia Rivera (XI RPL 2)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6126" y="5429825"/>
            <a:ext cx="19507723" cy="2855173"/>
            <a:chOff x="0" y="0"/>
            <a:chExt cx="5137837" cy="751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7837" cy="751980"/>
            </a:xfrm>
            <a:custGeom>
              <a:avLst/>
              <a:gdLst/>
              <a:ahLst/>
              <a:cxnLst/>
              <a:rect l="l" t="t" r="r" b="b"/>
              <a:pathLst>
                <a:path w="5137837" h="751980">
                  <a:moveTo>
                    <a:pt x="0" y="0"/>
                  </a:moveTo>
                  <a:lnTo>
                    <a:pt x="5137837" y="0"/>
                  </a:lnTo>
                  <a:lnTo>
                    <a:pt x="5137837" y="751980"/>
                  </a:lnTo>
                  <a:lnTo>
                    <a:pt x="0" y="751980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79744" y="4942921"/>
            <a:ext cx="1239263" cy="1239263"/>
            <a:chOff x="0" y="0"/>
            <a:chExt cx="1652351" cy="165235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</a:path>
                </a:pathLst>
              </a:custGeom>
              <a:solidFill>
                <a:srgbClr val="4A0F00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10835"/>
              <a:ext cx="1652351" cy="1421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942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FFFFFF"/>
                  </a:solidFill>
                  <a:latin typeface="Eczar Semi-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21784" y="4942921"/>
            <a:ext cx="1239263" cy="1239263"/>
            <a:chOff x="0" y="0"/>
            <a:chExt cx="1652351" cy="165235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</a:path>
                </a:pathLst>
              </a:custGeom>
              <a:solidFill>
                <a:srgbClr val="4A0F00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10835"/>
              <a:ext cx="1652351" cy="1421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942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FFFFFF"/>
                  </a:solidFill>
                  <a:latin typeface="Eczar Semi-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74488" y="4942921"/>
            <a:ext cx="1239263" cy="1239263"/>
            <a:chOff x="0" y="0"/>
            <a:chExt cx="1652351" cy="165235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</a:path>
                </a:pathLst>
              </a:custGeom>
              <a:solidFill>
                <a:srgbClr val="4A0F00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10835"/>
              <a:ext cx="1652351" cy="1421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942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FFFFFF"/>
                  </a:solidFill>
                  <a:latin typeface="Eczar Semi-Bold"/>
                </a:rPr>
                <a:t>3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381571">
            <a:off x="1005673" y="1339713"/>
            <a:ext cx="2115813" cy="2894768"/>
          </a:xfrm>
          <a:custGeom>
            <a:avLst/>
            <a:gdLst/>
            <a:ahLst/>
            <a:cxnLst/>
            <a:rect l="l" t="t" r="r" b="b"/>
            <a:pathLst>
              <a:path w="2115813" h="2894768">
                <a:moveTo>
                  <a:pt x="0" y="0"/>
                </a:moveTo>
                <a:lnTo>
                  <a:pt x="2115813" y="0"/>
                </a:lnTo>
                <a:lnTo>
                  <a:pt x="2115813" y="2894768"/>
                </a:lnTo>
                <a:lnTo>
                  <a:pt x="0" y="289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 rot="2783279">
            <a:off x="-86714" y="-301101"/>
            <a:ext cx="2240294" cy="3065078"/>
          </a:xfrm>
          <a:custGeom>
            <a:avLst/>
            <a:gdLst/>
            <a:ahLst/>
            <a:cxnLst/>
            <a:rect l="l" t="t" r="r" b="b"/>
            <a:pathLst>
              <a:path w="2240294" h="3065078">
                <a:moveTo>
                  <a:pt x="0" y="0"/>
                </a:moveTo>
                <a:lnTo>
                  <a:pt x="2240294" y="0"/>
                </a:lnTo>
                <a:lnTo>
                  <a:pt x="2240294" y="3065079"/>
                </a:lnTo>
                <a:lnTo>
                  <a:pt x="0" y="3065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9" name="Group 19"/>
          <p:cNvGrpSpPr/>
          <p:nvPr/>
        </p:nvGrpSpPr>
        <p:grpSpPr>
          <a:xfrm>
            <a:off x="14971860" y="4942921"/>
            <a:ext cx="1239263" cy="1239263"/>
            <a:chOff x="0" y="0"/>
            <a:chExt cx="1652351" cy="165235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</a:path>
                </a:pathLst>
              </a:custGeom>
              <a:solidFill>
                <a:srgbClr val="4A0F00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10835"/>
              <a:ext cx="1652351" cy="1421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942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Eczar Semi-Bold"/>
                </a:rPr>
                <a:t>4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-384000" flipH="1">
            <a:off x="15165581" y="1604631"/>
            <a:ext cx="2115813" cy="2894768"/>
          </a:xfrm>
          <a:custGeom>
            <a:avLst/>
            <a:gdLst/>
            <a:ahLst/>
            <a:cxnLst/>
            <a:rect l="l" t="t" r="r" b="b"/>
            <a:pathLst>
              <a:path w="2115813" h="2894768">
                <a:moveTo>
                  <a:pt x="2115813" y="0"/>
                </a:moveTo>
                <a:lnTo>
                  <a:pt x="0" y="0"/>
                </a:lnTo>
                <a:lnTo>
                  <a:pt x="0" y="2894768"/>
                </a:lnTo>
                <a:lnTo>
                  <a:pt x="2115813" y="2894768"/>
                </a:lnTo>
                <a:lnTo>
                  <a:pt x="21158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 rot="-2784000" flipH="1">
            <a:off x="16139153" y="-301030"/>
            <a:ext cx="2240294" cy="3065078"/>
          </a:xfrm>
          <a:custGeom>
            <a:avLst/>
            <a:gdLst/>
            <a:ahLst/>
            <a:cxnLst/>
            <a:rect l="l" t="t" r="r" b="b"/>
            <a:pathLst>
              <a:path w="2240294" h="3065078">
                <a:moveTo>
                  <a:pt x="2240294" y="0"/>
                </a:moveTo>
                <a:lnTo>
                  <a:pt x="0" y="0"/>
                </a:lnTo>
                <a:lnTo>
                  <a:pt x="0" y="3065078"/>
                </a:lnTo>
                <a:lnTo>
                  <a:pt x="2240294" y="3065078"/>
                </a:lnTo>
                <a:lnTo>
                  <a:pt x="22402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4936699" y="3061457"/>
            <a:ext cx="8412736" cy="382397"/>
          </a:xfrm>
          <a:custGeom>
            <a:avLst/>
            <a:gdLst/>
            <a:ahLst/>
            <a:cxnLst/>
            <a:rect l="l" t="t" r="r" b="b"/>
            <a:pathLst>
              <a:path w="8412736" h="382397">
                <a:moveTo>
                  <a:pt x="0" y="0"/>
                </a:moveTo>
                <a:lnTo>
                  <a:pt x="8412736" y="0"/>
                </a:lnTo>
                <a:lnTo>
                  <a:pt x="8412736" y="382397"/>
                </a:lnTo>
                <a:lnTo>
                  <a:pt x="0" y="382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 rot="414094">
            <a:off x="635725" y="8421101"/>
            <a:ext cx="2369585" cy="1729797"/>
          </a:xfrm>
          <a:custGeom>
            <a:avLst/>
            <a:gdLst/>
            <a:ahLst/>
            <a:cxnLst/>
            <a:rect l="l" t="t" r="r" b="b"/>
            <a:pathLst>
              <a:path w="2369585" h="1729797">
                <a:moveTo>
                  <a:pt x="0" y="0"/>
                </a:moveTo>
                <a:lnTo>
                  <a:pt x="2369585" y="0"/>
                </a:lnTo>
                <a:lnTo>
                  <a:pt x="2369585" y="1729796"/>
                </a:lnTo>
                <a:lnTo>
                  <a:pt x="0" y="17297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 flipH="1">
            <a:off x="14774705" y="8545638"/>
            <a:ext cx="2872838" cy="1519013"/>
          </a:xfrm>
          <a:custGeom>
            <a:avLst/>
            <a:gdLst/>
            <a:ahLst/>
            <a:cxnLst/>
            <a:rect l="l" t="t" r="r" b="b"/>
            <a:pathLst>
              <a:path w="2872838" h="1519013">
                <a:moveTo>
                  <a:pt x="2872837" y="0"/>
                </a:moveTo>
                <a:lnTo>
                  <a:pt x="0" y="0"/>
                </a:lnTo>
                <a:lnTo>
                  <a:pt x="0" y="1519013"/>
                </a:lnTo>
                <a:lnTo>
                  <a:pt x="2872837" y="1519013"/>
                </a:lnTo>
                <a:lnTo>
                  <a:pt x="287283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Freeform 28"/>
          <p:cNvSpPr/>
          <p:nvPr/>
        </p:nvSpPr>
        <p:spPr>
          <a:xfrm>
            <a:off x="5118939" y="8499136"/>
            <a:ext cx="979808" cy="1741880"/>
          </a:xfrm>
          <a:custGeom>
            <a:avLst/>
            <a:gdLst/>
            <a:ahLst/>
            <a:cxnLst/>
            <a:rect l="l" t="t" r="r" b="b"/>
            <a:pathLst>
              <a:path w="979808" h="1741880">
                <a:moveTo>
                  <a:pt x="0" y="0"/>
                </a:moveTo>
                <a:lnTo>
                  <a:pt x="979808" y="0"/>
                </a:lnTo>
                <a:lnTo>
                  <a:pt x="979808" y="1741881"/>
                </a:lnTo>
                <a:lnTo>
                  <a:pt x="0" y="17418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Freeform 29"/>
          <p:cNvSpPr/>
          <p:nvPr/>
        </p:nvSpPr>
        <p:spPr>
          <a:xfrm>
            <a:off x="11847711" y="8451949"/>
            <a:ext cx="1317900" cy="1697778"/>
          </a:xfrm>
          <a:custGeom>
            <a:avLst/>
            <a:gdLst/>
            <a:ahLst/>
            <a:cxnLst/>
            <a:rect l="l" t="t" r="r" b="b"/>
            <a:pathLst>
              <a:path w="1317900" h="1697778">
                <a:moveTo>
                  <a:pt x="0" y="0"/>
                </a:moveTo>
                <a:lnTo>
                  <a:pt x="1317901" y="0"/>
                </a:lnTo>
                <a:lnTo>
                  <a:pt x="1317901" y="1697778"/>
                </a:lnTo>
                <a:lnTo>
                  <a:pt x="0" y="16977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Freeform 30"/>
          <p:cNvSpPr/>
          <p:nvPr/>
        </p:nvSpPr>
        <p:spPr>
          <a:xfrm>
            <a:off x="8351040" y="8545638"/>
            <a:ext cx="1585920" cy="1648877"/>
          </a:xfrm>
          <a:custGeom>
            <a:avLst/>
            <a:gdLst/>
            <a:ahLst/>
            <a:cxnLst/>
            <a:rect l="l" t="t" r="r" b="b"/>
            <a:pathLst>
              <a:path w="1585920" h="1648877">
                <a:moveTo>
                  <a:pt x="0" y="0"/>
                </a:moveTo>
                <a:lnTo>
                  <a:pt x="1585920" y="0"/>
                </a:lnTo>
                <a:lnTo>
                  <a:pt x="1585920" y="1648877"/>
                </a:lnTo>
                <a:lnTo>
                  <a:pt x="0" y="16488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TextBox 31"/>
          <p:cNvSpPr txBox="1"/>
          <p:nvPr/>
        </p:nvSpPr>
        <p:spPr>
          <a:xfrm>
            <a:off x="3887558" y="1495727"/>
            <a:ext cx="1051101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20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Pembahasan</a:t>
            </a:r>
            <a:endParaRPr lang="en-US" sz="12000" b="1" dirty="0">
              <a:solidFill>
                <a:srgbClr val="320B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51861" y="6646274"/>
            <a:ext cx="429737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320B01"/>
                </a:solidFill>
                <a:latin typeface="Eczar"/>
              </a:rPr>
              <a:t>Pendahuluan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574541" y="6570074"/>
            <a:ext cx="333375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9"/>
              </a:lnSpc>
            </a:pPr>
            <a:r>
              <a:rPr lang="en-US" sz="5899">
                <a:solidFill>
                  <a:srgbClr val="320B01"/>
                </a:solidFill>
                <a:latin typeface="Eczar"/>
              </a:rPr>
              <a:t>Alat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995998" y="6579599"/>
            <a:ext cx="6596243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</a:pPr>
            <a:r>
              <a:rPr lang="en-US" sz="5799">
                <a:solidFill>
                  <a:srgbClr val="320B01"/>
                </a:solidFill>
                <a:latin typeface="Eczar"/>
              </a:rPr>
              <a:t>Langkah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924617" y="6612937"/>
            <a:ext cx="333375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9"/>
              </a:lnSpc>
            </a:pPr>
            <a:r>
              <a:rPr lang="en-US" sz="5899">
                <a:solidFill>
                  <a:srgbClr val="320B01"/>
                </a:solidFill>
                <a:latin typeface="Eczar"/>
              </a:rPr>
              <a:t>Hasil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46379" y="-421744"/>
            <a:ext cx="3761735" cy="11130487"/>
            <a:chOff x="0" y="0"/>
            <a:chExt cx="990745" cy="29314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0745" cy="2931486"/>
            </a:xfrm>
            <a:custGeom>
              <a:avLst/>
              <a:gdLst/>
              <a:ahLst/>
              <a:cxnLst/>
              <a:rect l="l" t="t" r="r" b="b"/>
              <a:pathLst>
                <a:path w="990745" h="2931486">
                  <a:moveTo>
                    <a:pt x="0" y="0"/>
                  </a:moveTo>
                  <a:lnTo>
                    <a:pt x="990745" y="0"/>
                  </a:lnTo>
                  <a:lnTo>
                    <a:pt x="990745" y="2931486"/>
                  </a:lnTo>
                  <a:lnTo>
                    <a:pt x="0" y="2931486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731638" y="546728"/>
            <a:ext cx="2527662" cy="2000012"/>
          </a:xfrm>
          <a:custGeom>
            <a:avLst/>
            <a:gdLst/>
            <a:ahLst/>
            <a:cxnLst/>
            <a:rect l="l" t="t" r="r" b="b"/>
            <a:pathLst>
              <a:path w="2527662" h="2000012">
                <a:moveTo>
                  <a:pt x="0" y="0"/>
                </a:moveTo>
                <a:lnTo>
                  <a:pt x="2527662" y="0"/>
                </a:lnTo>
                <a:lnTo>
                  <a:pt x="2527662" y="2000013"/>
                </a:lnTo>
                <a:lnTo>
                  <a:pt x="0" y="200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flipH="1">
            <a:off x="14731638" y="2944572"/>
            <a:ext cx="2527662" cy="2000012"/>
          </a:xfrm>
          <a:custGeom>
            <a:avLst/>
            <a:gdLst/>
            <a:ahLst/>
            <a:cxnLst/>
            <a:rect l="l" t="t" r="r" b="b"/>
            <a:pathLst>
              <a:path w="2527662" h="2000012">
                <a:moveTo>
                  <a:pt x="2527662" y="0"/>
                </a:moveTo>
                <a:lnTo>
                  <a:pt x="0" y="0"/>
                </a:lnTo>
                <a:lnTo>
                  <a:pt x="0" y="2000012"/>
                </a:lnTo>
                <a:lnTo>
                  <a:pt x="2527662" y="2000012"/>
                </a:lnTo>
                <a:lnTo>
                  <a:pt x="2527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4731638" y="5342416"/>
            <a:ext cx="2527662" cy="2000012"/>
          </a:xfrm>
          <a:custGeom>
            <a:avLst/>
            <a:gdLst/>
            <a:ahLst/>
            <a:cxnLst/>
            <a:rect l="l" t="t" r="r" b="b"/>
            <a:pathLst>
              <a:path w="2527662" h="2000012">
                <a:moveTo>
                  <a:pt x="0" y="0"/>
                </a:moveTo>
                <a:lnTo>
                  <a:pt x="2527662" y="0"/>
                </a:lnTo>
                <a:lnTo>
                  <a:pt x="2527662" y="2000012"/>
                </a:lnTo>
                <a:lnTo>
                  <a:pt x="0" y="2000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14731638" y="7740259"/>
            <a:ext cx="2527662" cy="2000012"/>
          </a:xfrm>
          <a:custGeom>
            <a:avLst/>
            <a:gdLst/>
            <a:ahLst/>
            <a:cxnLst/>
            <a:rect l="l" t="t" r="r" b="b"/>
            <a:pathLst>
              <a:path w="2527662" h="2000012">
                <a:moveTo>
                  <a:pt x="2527662" y="0"/>
                </a:moveTo>
                <a:lnTo>
                  <a:pt x="0" y="0"/>
                </a:lnTo>
                <a:lnTo>
                  <a:pt x="0" y="2000013"/>
                </a:lnTo>
                <a:lnTo>
                  <a:pt x="2527662" y="2000013"/>
                </a:lnTo>
                <a:lnTo>
                  <a:pt x="2527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/>
          <p:nvPr/>
        </p:nvGrpSpPr>
        <p:grpSpPr>
          <a:xfrm>
            <a:off x="783003" y="3600450"/>
            <a:ext cx="7687612" cy="5471177"/>
            <a:chOff x="0" y="0"/>
            <a:chExt cx="2024721" cy="14409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24721" cy="1440968"/>
            </a:xfrm>
            <a:custGeom>
              <a:avLst/>
              <a:gdLst/>
              <a:ahLst/>
              <a:cxnLst/>
              <a:rect l="l" t="t" r="r" b="b"/>
              <a:pathLst>
                <a:path w="2024721" h="1440968">
                  <a:moveTo>
                    <a:pt x="0" y="0"/>
                  </a:moveTo>
                  <a:lnTo>
                    <a:pt x="2024721" y="0"/>
                  </a:lnTo>
                  <a:lnTo>
                    <a:pt x="2024721" y="1440968"/>
                  </a:lnTo>
                  <a:lnTo>
                    <a:pt x="0" y="1440968"/>
                  </a:lnTo>
                  <a:lnTo>
                    <a:pt x="0" y="0"/>
                  </a:lnTo>
                </a:path>
              </a:pathLst>
            </a:custGeom>
            <a:solidFill>
              <a:srgbClr val="F1DC9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028700" y="3780197"/>
          <a:ext cx="7160031" cy="5124450"/>
        </p:xfrm>
        <a:graphic>
          <a:graphicData uri="http://schemas.openxmlformats.org/drawingml/2006/table">
            <a:tbl>
              <a:tblPr/>
              <a:tblGrid>
                <a:gridCol w="3599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3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721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Nama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Kelas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Jurusan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21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Felicia Rivera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XI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RPL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501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Fauzan Badar Brahim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XI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RPL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501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Mukgot Ega Sahputra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XI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RPL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3"/>
          <p:cNvGrpSpPr/>
          <p:nvPr/>
        </p:nvGrpSpPr>
        <p:grpSpPr>
          <a:xfrm>
            <a:off x="9514659" y="5996421"/>
            <a:ext cx="3487677" cy="34876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blipFill>
              <a:blip r:embed="rId6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5" name="Freeform 15"/>
          <p:cNvSpPr/>
          <p:nvPr/>
        </p:nvSpPr>
        <p:spPr>
          <a:xfrm>
            <a:off x="9118936" y="5561254"/>
            <a:ext cx="4279122" cy="4224661"/>
          </a:xfrm>
          <a:custGeom>
            <a:avLst/>
            <a:gdLst/>
            <a:ahLst/>
            <a:cxnLst/>
            <a:rect l="l" t="t" r="r" b="b"/>
            <a:pathLst>
              <a:path w="4279122" h="4224661">
                <a:moveTo>
                  <a:pt x="0" y="0"/>
                </a:moveTo>
                <a:lnTo>
                  <a:pt x="4279122" y="0"/>
                </a:lnTo>
                <a:lnTo>
                  <a:pt x="4279122" y="4224660"/>
                </a:lnTo>
                <a:lnTo>
                  <a:pt x="0" y="4224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 rot="1180973">
            <a:off x="12187110" y="3588050"/>
            <a:ext cx="1361841" cy="2158537"/>
          </a:xfrm>
          <a:custGeom>
            <a:avLst/>
            <a:gdLst/>
            <a:ahLst/>
            <a:cxnLst/>
            <a:rect l="l" t="t" r="r" b="b"/>
            <a:pathLst>
              <a:path w="1361841" h="2158537">
                <a:moveTo>
                  <a:pt x="0" y="0"/>
                </a:moveTo>
                <a:lnTo>
                  <a:pt x="1361841" y="0"/>
                </a:lnTo>
                <a:lnTo>
                  <a:pt x="1361841" y="2158537"/>
                </a:lnTo>
                <a:lnTo>
                  <a:pt x="0" y="21585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1028700" y="1019175"/>
            <a:ext cx="10863257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400"/>
              </a:lnSpc>
              <a:spcBef>
                <a:spcPct val="0"/>
              </a:spcBef>
            </a:pPr>
            <a:r>
              <a:rPr lang="en-US" sz="120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Pendahuluan</a:t>
            </a:r>
            <a:endParaRPr lang="en-US" sz="12000" b="1" dirty="0">
              <a:solidFill>
                <a:srgbClr val="320B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0577577" y="3158683"/>
            <a:ext cx="1361841" cy="2158537"/>
          </a:xfrm>
          <a:custGeom>
            <a:avLst/>
            <a:gdLst/>
            <a:ahLst/>
            <a:cxnLst/>
            <a:rect l="l" t="t" r="r" b="b"/>
            <a:pathLst>
              <a:path w="1361841" h="2158537">
                <a:moveTo>
                  <a:pt x="0" y="0"/>
                </a:moveTo>
                <a:lnTo>
                  <a:pt x="1361840" y="0"/>
                </a:lnTo>
                <a:lnTo>
                  <a:pt x="1361840" y="2158538"/>
                </a:lnTo>
                <a:lnTo>
                  <a:pt x="0" y="21585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 rot="-1528264">
            <a:off x="9060650" y="3547352"/>
            <a:ext cx="1361841" cy="2158537"/>
          </a:xfrm>
          <a:custGeom>
            <a:avLst/>
            <a:gdLst/>
            <a:ahLst/>
            <a:cxnLst/>
            <a:rect l="l" t="t" r="r" b="b"/>
            <a:pathLst>
              <a:path w="1361841" h="2158537">
                <a:moveTo>
                  <a:pt x="0" y="0"/>
                </a:moveTo>
                <a:lnTo>
                  <a:pt x="1361841" y="0"/>
                </a:lnTo>
                <a:lnTo>
                  <a:pt x="1361841" y="2158537"/>
                </a:lnTo>
                <a:lnTo>
                  <a:pt x="0" y="21585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862" y="375746"/>
            <a:ext cx="19507723" cy="1861151"/>
            <a:chOff x="0" y="0"/>
            <a:chExt cx="5137837" cy="4901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7837" cy="490180"/>
            </a:xfrm>
            <a:custGeom>
              <a:avLst/>
              <a:gdLst/>
              <a:ahLst/>
              <a:cxnLst/>
              <a:rect l="l" t="t" r="r" b="b"/>
              <a:pathLst>
                <a:path w="5137837" h="490180">
                  <a:moveTo>
                    <a:pt x="0" y="0"/>
                  </a:moveTo>
                  <a:lnTo>
                    <a:pt x="5137837" y="0"/>
                  </a:lnTo>
                  <a:lnTo>
                    <a:pt x="5137837" y="490180"/>
                  </a:lnTo>
                  <a:lnTo>
                    <a:pt x="0" y="490180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537008" y="401365"/>
            <a:ext cx="5213985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518"/>
              </a:lnSpc>
              <a:spcBef>
                <a:spcPct val="0"/>
              </a:spcBef>
            </a:pPr>
            <a:r>
              <a:rPr lang="en-US" sz="12098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ALAT</a:t>
            </a:r>
          </a:p>
        </p:txBody>
      </p:sp>
      <p:sp>
        <p:nvSpPr>
          <p:cNvPr id="6" name="Freeform 6"/>
          <p:cNvSpPr/>
          <p:nvPr/>
        </p:nvSpPr>
        <p:spPr>
          <a:xfrm>
            <a:off x="4690636" y="632011"/>
            <a:ext cx="2004707" cy="1348621"/>
          </a:xfrm>
          <a:custGeom>
            <a:avLst/>
            <a:gdLst/>
            <a:ahLst/>
            <a:cxnLst/>
            <a:rect l="l" t="t" r="r" b="b"/>
            <a:pathLst>
              <a:path w="2004707" h="1348621">
                <a:moveTo>
                  <a:pt x="0" y="0"/>
                </a:moveTo>
                <a:lnTo>
                  <a:pt x="2004708" y="0"/>
                </a:lnTo>
                <a:lnTo>
                  <a:pt x="2004708" y="1348621"/>
                </a:lnTo>
                <a:lnTo>
                  <a:pt x="0" y="134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1750993" y="655742"/>
            <a:ext cx="2004707" cy="1348621"/>
          </a:xfrm>
          <a:custGeom>
            <a:avLst/>
            <a:gdLst/>
            <a:ahLst/>
            <a:cxnLst/>
            <a:rect l="l" t="t" r="r" b="b"/>
            <a:pathLst>
              <a:path w="2004707" h="1348621">
                <a:moveTo>
                  <a:pt x="0" y="0"/>
                </a:moveTo>
                <a:lnTo>
                  <a:pt x="2004707" y="0"/>
                </a:lnTo>
                <a:lnTo>
                  <a:pt x="2004707" y="1348621"/>
                </a:lnTo>
                <a:lnTo>
                  <a:pt x="0" y="1348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341333" y="2249215"/>
            <a:ext cx="9160306" cy="8851145"/>
          </a:xfrm>
          <a:custGeom>
            <a:avLst/>
            <a:gdLst/>
            <a:ahLst/>
            <a:cxnLst/>
            <a:rect l="l" t="t" r="r" b="b"/>
            <a:pathLst>
              <a:path w="9160306" h="8851145">
                <a:moveTo>
                  <a:pt x="0" y="0"/>
                </a:moveTo>
                <a:lnTo>
                  <a:pt x="9160306" y="0"/>
                </a:lnTo>
                <a:lnTo>
                  <a:pt x="9160306" y="8851145"/>
                </a:lnTo>
                <a:lnTo>
                  <a:pt x="0" y="8851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341333" y="2236897"/>
            <a:ext cx="8180952" cy="8037785"/>
          </a:xfrm>
          <a:custGeom>
            <a:avLst/>
            <a:gdLst/>
            <a:ahLst/>
            <a:cxnLst/>
            <a:rect l="l" t="t" r="r" b="b"/>
            <a:pathLst>
              <a:path w="8180952" h="8037785">
                <a:moveTo>
                  <a:pt x="0" y="0"/>
                </a:moveTo>
                <a:lnTo>
                  <a:pt x="8180952" y="0"/>
                </a:lnTo>
                <a:lnTo>
                  <a:pt x="8180952" y="8037785"/>
                </a:lnTo>
                <a:lnTo>
                  <a:pt x="0" y="8037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459318" y="3498366"/>
            <a:ext cx="8462636" cy="4792095"/>
          </a:xfrm>
          <a:custGeom>
            <a:avLst/>
            <a:gdLst/>
            <a:ahLst/>
            <a:cxnLst/>
            <a:rect l="l" t="t" r="r" b="b"/>
            <a:pathLst>
              <a:path w="8462636" h="4792095">
                <a:moveTo>
                  <a:pt x="0" y="0"/>
                </a:moveTo>
                <a:lnTo>
                  <a:pt x="8462636" y="0"/>
                </a:lnTo>
                <a:lnTo>
                  <a:pt x="8462636" y="4792096"/>
                </a:lnTo>
                <a:lnTo>
                  <a:pt x="0" y="47920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9175547" y="2449798"/>
            <a:ext cx="9160306" cy="8851145"/>
          </a:xfrm>
          <a:custGeom>
            <a:avLst/>
            <a:gdLst/>
            <a:ahLst/>
            <a:cxnLst/>
            <a:rect l="l" t="t" r="r" b="b"/>
            <a:pathLst>
              <a:path w="9160306" h="8851145">
                <a:moveTo>
                  <a:pt x="0" y="0"/>
                </a:moveTo>
                <a:lnTo>
                  <a:pt x="9160306" y="0"/>
                </a:lnTo>
                <a:lnTo>
                  <a:pt x="9160306" y="8851146"/>
                </a:lnTo>
                <a:lnTo>
                  <a:pt x="0" y="8851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9175547" y="2437480"/>
            <a:ext cx="8180952" cy="8037785"/>
          </a:xfrm>
          <a:custGeom>
            <a:avLst/>
            <a:gdLst/>
            <a:ahLst/>
            <a:cxnLst/>
            <a:rect l="l" t="t" r="r" b="b"/>
            <a:pathLst>
              <a:path w="8180952" h="8037785">
                <a:moveTo>
                  <a:pt x="0" y="0"/>
                </a:moveTo>
                <a:lnTo>
                  <a:pt x="8180952" y="0"/>
                </a:lnTo>
                <a:lnTo>
                  <a:pt x="8180952" y="8037785"/>
                </a:lnTo>
                <a:lnTo>
                  <a:pt x="0" y="8037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1329289" y="3965158"/>
            <a:ext cx="3873467" cy="3858511"/>
          </a:xfrm>
          <a:custGeom>
            <a:avLst/>
            <a:gdLst/>
            <a:ahLst/>
            <a:cxnLst/>
            <a:rect l="l" t="t" r="r" b="b"/>
            <a:pathLst>
              <a:path w="3873467" h="3858511">
                <a:moveTo>
                  <a:pt x="0" y="0"/>
                </a:moveTo>
                <a:lnTo>
                  <a:pt x="3873467" y="0"/>
                </a:lnTo>
                <a:lnTo>
                  <a:pt x="3873467" y="3858512"/>
                </a:lnTo>
                <a:lnTo>
                  <a:pt x="0" y="38585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2772800" y="8265762"/>
            <a:ext cx="429737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9"/>
              </a:lnSpc>
            </a:pPr>
            <a:r>
              <a:rPr lang="en-US" sz="5899">
                <a:solidFill>
                  <a:srgbClr val="320B01"/>
                </a:solidFill>
                <a:latin typeface="Eczar"/>
              </a:rPr>
              <a:t>Laptop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11988" y="8265762"/>
            <a:ext cx="588742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320B01"/>
                </a:solidFill>
                <a:latin typeface="Eczar"/>
              </a:rPr>
              <a:t>Visual Studio 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143492" y="7815909"/>
            <a:ext cx="3880564" cy="2215449"/>
          </a:xfrm>
          <a:custGeom>
            <a:avLst/>
            <a:gdLst/>
            <a:ahLst/>
            <a:cxnLst/>
            <a:rect l="l" t="t" r="r" b="b"/>
            <a:pathLst>
              <a:path w="3880564" h="2215449">
                <a:moveTo>
                  <a:pt x="0" y="0"/>
                </a:moveTo>
                <a:lnTo>
                  <a:pt x="3880564" y="0"/>
                </a:lnTo>
                <a:lnTo>
                  <a:pt x="3880564" y="2215449"/>
                </a:lnTo>
                <a:lnTo>
                  <a:pt x="0" y="221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137864" y="4698155"/>
            <a:ext cx="7991776" cy="5079604"/>
            <a:chOff x="0" y="0"/>
            <a:chExt cx="10030460" cy="63754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10005061" cy="6350000"/>
            </a:xfrm>
            <a:custGeom>
              <a:avLst/>
              <a:gdLst/>
              <a:ahLst/>
              <a:cxnLst/>
              <a:rect l="l" t="t" r="r" b="b"/>
              <a:pathLst>
                <a:path w="10005061" h="6350000">
                  <a:moveTo>
                    <a:pt x="7377430" y="80010"/>
                  </a:moveTo>
                  <a:cubicBezTo>
                    <a:pt x="7377430" y="80010"/>
                    <a:pt x="6350000" y="0"/>
                    <a:pt x="5002530" y="0"/>
                  </a:cubicBezTo>
                  <a:cubicBezTo>
                    <a:pt x="3655060" y="0"/>
                    <a:pt x="2627630" y="80010"/>
                    <a:pt x="2627630" y="80010"/>
                  </a:cubicBezTo>
                  <a:cubicBezTo>
                    <a:pt x="1176020" y="80010"/>
                    <a:pt x="0" y="1257300"/>
                    <a:pt x="0" y="2707640"/>
                  </a:cubicBezTo>
                  <a:lnTo>
                    <a:pt x="0" y="3134360"/>
                  </a:lnTo>
                  <a:lnTo>
                    <a:pt x="0" y="3214370"/>
                  </a:lnTo>
                  <a:lnTo>
                    <a:pt x="0" y="3641090"/>
                  </a:lnTo>
                  <a:cubicBezTo>
                    <a:pt x="0" y="5092700"/>
                    <a:pt x="1176020" y="6269990"/>
                    <a:pt x="2627630" y="6269990"/>
                  </a:cubicBezTo>
                  <a:cubicBezTo>
                    <a:pt x="2627630" y="6269990"/>
                    <a:pt x="3655060" y="6350000"/>
                    <a:pt x="5002530" y="6350000"/>
                  </a:cubicBezTo>
                  <a:cubicBezTo>
                    <a:pt x="6350000" y="6350000"/>
                    <a:pt x="7377430" y="6269990"/>
                    <a:pt x="7377430" y="6269990"/>
                  </a:cubicBezTo>
                  <a:cubicBezTo>
                    <a:pt x="8829040" y="6269990"/>
                    <a:pt x="10005061" y="5093970"/>
                    <a:pt x="10005061" y="3642360"/>
                  </a:cubicBezTo>
                  <a:lnTo>
                    <a:pt x="10005061" y="3215640"/>
                  </a:lnTo>
                  <a:lnTo>
                    <a:pt x="10005061" y="3135630"/>
                  </a:lnTo>
                  <a:lnTo>
                    <a:pt x="10005061" y="2708910"/>
                  </a:lnTo>
                  <a:cubicBezTo>
                    <a:pt x="10005060" y="1257300"/>
                    <a:pt x="8829040" y="80010"/>
                    <a:pt x="7377430" y="80010"/>
                  </a:cubicBezTo>
                  <a:close/>
                </a:path>
              </a:pathLst>
            </a:custGeom>
            <a:blipFill>
              <a:blip r:embed="rId4"/>
              <a:stretch>
                <a:fillRect l="-6264" r="-6264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030461" cy="6375400"/>
            </a:xfrm>
            <a:custGeom>
              <a:avLst/>
              <a:gdLst/>
              <a:ahLst/>
              <a:cxnLst/>
              <a:rect l="l" t="t" r="r" b="b"/>
              <a:pathLst>
                <a:path w="10030461" h="6375400">
                  <a:moveTo>
                    <a:pt x="5015230" y="6375400"/>
                  </a:moveTo>
                  <a:cubicBezTo>
                    <a:pt x="3683000" y="6375400"/>
                    <a:pt x="2649220" y="6295390"/>
                    <a:pt x="2639060" y="6295390"/>
                  </a:cubicBezTo>
                  <a:cubicBezTo>
                    <a:pt x="1184910" y="6295390"/>
                    <a:pt x="0" y="5110480"/>
                    <a:pt x="0" y="3655060"/>
                  </a:cubicBezTo>
                  <a:lnTo>
                    <a:pt x="0" y="2721610"/>
                  </a:lnTo>
                  <a:cubicBezTo>
                    <a:pt x="0" y="1264920"/>
                    <a:pt x="1184910" y="80010"/>
                    <a:pt x="2640330" y="80010"/>
                  </a:cubicBezTo>
                  <a:cubicBezTo>
                    <a:pt x="2650490" y="80010"/>
                    <a:pt x="3683000" y="0"/>
                    <a:pt x="5015230" y="0"/>
                  </a:cubicBezTo>
                  <a:cubicBezTo>
                    <a:pt x="6336030" y="0"/>
                    <a:pt x="7362190" y="77470"/>
                    <a:pt x="7390130" y="80010"/>
                  </a:cubicBezTo>
                  <a:cubicBezTo>
                    <a:pt x="8845550" y="80010"/>
                    <a:pt x="10030461" y="1264920"/>
                    <a:pt x="10030461" y="2720340"/>
                  </a:cubicBezTo>
                  <a:lnTo>
                    <a:pt x="10030461" y="3653790"/>
                  </a:lnTo>
                  <a:cubicBezTo>
                    <a:pt x="10030461" y="5110480"/>
                    <a:pt x="8845551" y="6294120"/>
                    <a:pt x="7390130" y="6294120"/>
                  </a:cubicBezTo>
                  <a:cubicBezTo>
                    <a:pt x="7381240" y="6295390"/>
                    <a:pt x="6347460" y="6375400"/>
                    <a:pt x="5015230" y="6375400"/>
                  </a:cubicBezTo>
                  <a:close/>
                  <a:moveTo>
                    <a:pt x="5015230" y="25400"/>
                  </a:moveTo>
                  <a:cubicBezTo>
                    <a:pt x="3684270" y="25400"/>
                    <a:pt x="2651760" y="105410"/>
                    <a:pt x="2641600" y="105410"/>
                  </a:cubicBezTo>
                  <a:cubicBezTo>
                    <a:pt x="1198880" y="105410"/>
                    <a:pt x="25400" y="1278890"/>
                    <a:pt x="25400" y="2720340"/>
                  </a:cubicBezTo>
                  <a:lnTo>
                    <a:pt x="25400" y="3653790"/>
                  </a:lnTo>
                  <a:cubicBezTo>
                    <a:pt x="25400" y="5095240"/>
                    <a:pt x="1198880" y="6268720"/>
                    <a:pt x="2640330" y="6268720"/>
                  </a:cubicBezTo>
                  <a:cubicBezTo>
                    <a:pt x="2651760" y="6269990"/>
                    <a:pt x="3684270" y="6348730"/>
                    <a:pt x="5015230" y="6348730"/>
                  </a:cubicBezTo>
                  <a:cubicBezTo>
                    <a:pt x="6346190" y="6348730"/>
                    <a:pt x="7378700" y="6268720"/>
                    <a:pt x="7388860" y="6268720"/>
                  </a:cubicBezTo>
                  <a:cubicBezTo>
                    <a:pt x="8831580" y="6268720"/>
                    <a:pt x="10005060" y="5095240"/>
                    <a:pt x="10005060" y="3653790"/>
                  </a:cubicBezTo>
                  <a:lnTo>
                    <a:pt x="10005060" y="2720340"/>
                  </a:lnTo>
                  <a:cubicBezTo>
                    <a:pt x="10005060" y="1278890"/>
                    <a:pt x="8831580" y="105410"/>
                    <a:pt x="7390130" y="105410"/>
                  </a:cubicBezTo>
                  <a:lnTo>
                    <a:pt x="7388861" y="105410"/>
                  </a:lnTo>
                  <a:cubicBezTo>
                    <a:pt x="7378700" y="105410"/>
                    <a:pt x="6346190" y="25400"/>
                    <a:pt x="5015230" y="25400"/>
                  </a:cubicBezTo>
                  <a:close/>
                </a:path>
              </a:pathLst>
            </a:custGeom>
            <a:solidFill>
              <a:srgbClr val="F1DC95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3" name="Freeform 13"/>
          <p:cNvSpPr/>
          <p:nvPr/>
        </p:nvSpPr>
        <p:spPr>
          <a:xfrm>
            <a:off x="441804" y="5447251"/>
            <a:ext cx="4243897" cy="4330508"/>
          </a:xfrm>
          <a:custGeom>
            <a:avLst/>
            <a:gdLst/>
            <a:ahLst/>
            <a:cxnLst/>
            <a:rect l="l" t="t" r="r" b="b"/>
            <a:pathLst>
              <a:path w="4243897" h="4330508">
                <a:moveTo>
                  <a:pt x="0" y="0"/>
                </a:moveTo>
                <a:lnTo>
                  <a:pt x="4243897" y="0"/>
                </a:lnTo>
                <a:lnTo>
                  <a:pt x="4243897" y="4330508"/>
                </a:lnTo>
                <a:lnTo>
                  <a:pt x="0" y="4330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3325544" y="4698155"/>
            <a:ext cx="3933756" cy="2743795"/>
          </a:xfrm>
          <a:custGeom>
            <a:avLst/>
            <a:gdLst/>
            <a:ahLst/>
            <a:cxnLst/>
            <a:rect l="l" t="t" r="r" b="b"/>
            <a:pathLst>
              <a:path w="3933756" h="2743795">
                <a:moveTo>
                  <a:pt x="0" y="0"/>
                </a:moveTo>
                <a:lnTo>
                  <a:pt x="3933756" y="0"/>
                </a:lnTo>
                <a:lnTo>
                  <a:pt x="3933756" y="2743795"/>
                </a:lnTo>
                <a:lnTo>
                  <a:pt x="0" y="27437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052AA-9296-C299-2FC7-EB10DB617C6C}"/>
              </a:ext>
            </a:extLst>
          </p:cNvPr>
          <p:cNvSpPr txBox="1"/>
          <p:nvPr/>
        </p:nvSpPr>
        <p:spPr>
          <a:xfrm>
            <a:off x="1018452" y="276203"/>
            <a:ext cx="16230600" cy="27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7"/>
              </a:lnSpc>
            </a:pP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Cara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Membuat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Tabel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di HTML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08B91D47-5024-49E2-FDB7-7419394AEA1F}"/>
              </a:ext>
            </a:extLst>
          </p:cNvPr>
          <p:cNvSpPr/>
          <p:nvPr/>
        </p:nvSpPr>
        <p:spPr>
          <a:xfrm>
            <a:off x="3699919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811DAD9-A85F-7037-F1F1-E07D1F35B586}"/>
              </a:ext>
            </a:extLst>
          </p:cNvPr>
          <p:cNvSpPr/>
          <p:nvPr/>
        </p:nvSpPr>
        <p:spPr>
          <a:xfrm>
            <a:off x="853507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B429137A-1B62-2E2C-245A-903B9B8E5E95}"/>
              </a:ext>
            </a:extLst>
          </p:cNvPr>
          <p:cNvSpPr/>
          <p:nvPr/>
        </p:nvSpPr>
        <p:spPr>
          <a:xfrm>
            <a:off x="1295114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1D8775B8-63D0-D3A2-ACFC-E9CC01F393DD}"/>
              </a:ext>
            </a:extLst>
          </p:cNvPr>
          <p:cNvGrpSpPr/>
          <p:nvPr/>
        </p:nvGrpSpPr>
        <p:grpSpPr>
          <a:xfrm>
            <a:off x="-609862" y="3151114"/>
            <a:ext cx="19507723" cy="1118416"/>
            <a:chOff x="0" y="0"/>
            <a:chExt cx="5137837" cy="294562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46EF031C-D234-4F4D-40E6-38A287E1A292}"/>
                </a:ext>
              </a:extLst>
            </p:cNvPr>
            <p:cNvSpPr/>
            <p:nvPr/>
          </p:nvSpPr>
          <p:spPr>
            <a:xfrm>
              <a:off x="0" y="0"/>
              <a:ext cx="5137837" cy="294562"/>
            </a:xfrm>
            <a:custGeom>
              <a:avLst/>
              <a:gdLst/>
              <a:ahLst/>
              <a:cxnLst/>
              <a:rect l="l" t="t" r="r" b="b"/>
              <a:pathLst>
                <a:path w="5137837" h="294562">
                  <a:moveTo>
                    <a:pt x="0" y="0"/>
                  </a:moveTo>
                  <a:lnTo>
                    <a:pt x="5137837" y="0"/>
                  </a:lnTo>
                  <a:lnTo>
                    <a:pt x="5137837" y="294562"/>
                  </a:lnTo>
                  <a:lnTo>
                    <a:pt x="0" y="294562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8177E414-FE84-B714-255B-9BCD878827B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5">
            <a:extLst>
              <a:ext uri="{FF2B5EF4-FFF2-40B4-BE49-F238E27FC236}">
                <a16:creationId xmlns:a16="http://schemas.microsoft.com/office/drawing/2014/main" id="{7865F05A-BF74-6F1C-EB42-0BF200409C63}"/>
              </a:ext>
            </a:extLst>
          </p:cNvPr>
          <p:cNvSpPr/>
          <p:nvPr/>
        </p:nvSpPr>
        <p:spPr>
          <a:xfrm>
            <a:off x="-2177336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EA4EDEC-F4C0-4BE2-9E4C-8BC8A84A7AD4}"/>
              </a:ext>
            </a:extLst>
          </p:cNvPr>
          <p:cNvSpPr/>
          <p:nvPr/>
        </p:nvSpPr>
        <p:spPr>
          <a:xfrm>
            <a:off x="3699919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F2C15F04-DD40-C8FF-B1A0-1BEE4EABAE85}"/>
              </a:ext>
            </a:extLst>
          </p:cNvPr>
          <p:cNvSpPr/>
          <p:nvPr/>
        </p:nvSpPr>
        <p:spPr>
          <a:xfrm>
            <a:off x="8535072" y="3542326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C5AAC292-8363-EB3B-1600-3B78948058FE}"/>
              </a:ext>
            </a:extLst>
          </p:cNvPr>
          <p:cNvSpPr/>
          <p:nvPr/>
        </p:nvSpPr>
        <p:spPr>
          <a:xfrm>
            <a:off x="12951142" y="3542326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862" y="3151114"/>
            <a:ext cx="19507723" cy="1118416"/>
            <a:chOff x="0" y="0"/>
            <a:chExt cx="5137837" cy="2945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7837" cy="294562"/>
            </a:xfrm>
            <a:custGeom>
              <a:avLst/>
              <a:gdLst/>
              <a:ahLst/>
              <a:cxnLst/>
              <a:rect l="l" t="t" r="r" b="b"/>
              <a:pathLst>
                <a:path w="5137837" h="294562">
                  <a:moveTo>
                    <a:pt x="0" y="0"/>
                  </a:moveTo>
                  <a:lnTo>
                    <a:pt x="5137837" y="0"/>
                  </a:lnTo>
                  <a:lnTo>
                    <a:pt x="5137837" y="294562"/>
                  </a:lnTo>
                  <a:lnTo>
                    <a:pt x="0" y="294562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77336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3699919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853507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295114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43297" y="4913654"/>
            <a:ext cx="7991776" cy="5079604"/>
            <a:chOff x="0" y="0"/>
            <a:chExt cx="10030460" cy="63754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10005061" cy="6350000"/>
            </a:xfrm>
            <a:custGeom>
              <a:avLst/>
              <a:gdLst/>
              <a:ahLst/>
              <a:cxnLst/>
              <a:rect l="l" t="t" r="r" b="b"/>
              <a:pathLst>
                <a:path w="10005061" h="6350000">
                  <a:moveTo>
                    <a:pt x="7377430" y="80010"/>
                  </a:moveTo>
                  <a:cubicBezTo>
                    <a:pt x="7377430" y="80010"/>
                    <a:pt x="6350000" y="0"/>
                    <a:pt x="5002530" y="0"/>
                  </a:cubicBezTo>
                  <a:cubicBezTo>
                    <a:pt x="3655060" y="0"/>
                    <a:pt x="2627630" y="80010"/>
                    <a:pt x="2627630" y="80010"/>
                  </a:cubicBezTo>
                  <a:cubicBezTo>
                    <a:pt x="1176020" y="80010"/>
                    <a:pt x="0" y="1257300"/>
                    <a:pt x="0" y="2707640"/>
                  </a:cubicBezTo>
                  <a:lnTo>
                    <a:pt x="0" y="3134360"/>
                  </a:lnTo>
                  <a:lnTo>
                    <a:pt x="0" y="3214370"/>
                  </a:lnTo>
                  <a:lnTo>
                    <a:pt x="0" y="3641090"/>
                  </a:lnTo>
                  <a:cubicBezTo>
                    <a:pt x="0" y="5092700"/>
                    <a:pt x="1176020" y="6269990"/>
                    <a:pt x="2627630" y="6269990"/>
                  </a:cubicBezTo>
                  <a:cubicBezTo>
                    <a:pt x="2627630" y="6269990"/>
                    <a:pt x="3655060" y="6350000"/>
                    <a:pt x="5002530" y="6350000"/>
                  </a:cubicBezTo>
                  <a:cubicBezTo>
                    <a:pt x="6350000" y="6350000"/>
                    <a:pt x="7377430" y="6269990"/>
                    <a:pt x="7377430" y="6269990"/>
                  </a:cubicBezTo>
                  <a:cubicBezTo>
                    <a:pt x="8829040" y="6269990"/>
                    <a:pt x="10005061" y="5093970"/>
                    <a:pt x="10005061" y="3642360"/>
                  </a:cubicBezTo>
                  <a:lnTo>
                    <a:pt x="10005061" y="3215640"/>
                  </a:lnTo>
                  <a:lnTo>
                    <a:pt x="10005061" y="3135630"/>
                  </a:lnTo>
                  <a:lnTo>
                    <a:pt x="10005061" y="2708910"/>
                  </a:lnTo>
                  <a:cubicBezTo>
                    <a:pt x="10005060" y="1257300"/>
                    <a:pt x="8829040" y="80010"/>
                    <a:pt x="7377430" y="80010"/>
                  </a:cubicBezTo>
                  <a:close/>
                </a:path>
              </a:pathLst>
            </a:custGeom>
            <a:blipFill>
              <a:blip r:embed="rId4"/>
              <a:stretch>
                <a:fillRect l="-23793" t="-23826" r="-16742" b="-1061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0030461" cy="6375400"/>
            </a:xfrm>
            <a:custGeom>
              <a:avLst/>
              <a:gdLst/>
              <a:ahLst/>
              <a:cxnLst/>
              <a:rect l="l" t="t" r="r" b="b"/>
              <a:pathLst>
                <a:path w="10030461" h="6375400">
                  <a:moveTo>
                    <a:pt x="5015230" y="6375400"/>
                  </a:moveTo>
                  <a:cubicBezTo>
                    <a:pt x="3683000" y="6375400"/>
                    <a:pt x="2649220" y="6295390"/>
                    <a:pt x="2639060" y="6295390"/>
                  </a:cubicBezTo>
                  <a:cubicBezTo>
                    <a:pt x="1184910" y="6295390"/>
                    <a:pt x="0" y="5110480"/>
                    <a:pt x="0" y="3655060"/>
                  </a:cubicBezTo>
                  <a:lnTo>
                    <a:pt x="0" y="2721610"/>
                  </a:lnTo>
                  <a:cubicBezTo>
                    <a:pt x="0" y="1264920"/>
                    <a:pt x="1184910" y="80010"/>
                    <a:pt x="2640330" y="80010"/>
                  </a:cubicBezTo>
                  <a:cubicBezTo>
                    <a:pt x="2650490" y="80010"/>
                    <a:pt x="3683000" y="0"/>
                    <a:pt x="5015230" y="0"/>
                  </a:cubicBezTo>
                  <a:cubicBezTo>
                    <a:pt x="6336030" y="0"/>
                    <a:pt x="7362190" y="77470"/>
                    <a:pt x="7390130" y="80010"/>
                  </a:cubicBezTo>
                  <a:cubicBezTo>
                    <a:pt x="8845550" y="80010"/>
                    <a:pt x="10030461" y="1264920"/>
                    <a:pt x="10030461" y="2720340"/>
                  </a:cubicBezTo>
                  <a:lnTo>
                    <a:pt x="10030461" y="3653790"/>
                  </a:lnTo>
                  <a:cubicBezTo>
                    <a:pt x="10030461" y="5110480"/>
                    <a:pt x="8845551" y="6294120"/>
                    <a:pt x="7390130" y="6294120"/>
                  </a:cubicBezTo>
                  <a:cubicBezTo>
                    <a:pt x="7381240" y="6295390"/>
                    <a:pt x="6347460" y="6375400"/>
                    <a:pt x="5015230" y="6375400"/>
                  </a:cubicBezTo>
                  <a:close/>
                  <a:moveTo>
                    <a:pt x="5015230" y="25400"/>
                  </a:moveTo>
                  <a:cubicBezTo>
                    <a:pt x="3684270" y="25400"/>
                    <a:pt x="2651760" y="105410"/>
                    <a:pt x="2641600" y="105410"/>
                  </a:cubicBezTo>
                  <a:cubicBezTo>
                    <a:pt x="1198880" y="105410"/>
                    <a:pt x="25400" y="1278890"/>
                    <a:pt x="25400" y="2720340"/>
                  </a:cubicBezTo>
                  <a:lnTo>
                    <a:pt x="25400" y="3653790"/>
                  </a:lnTo>
                  <a:cubicBezTo>
                    <a:pt x="25400" y="5095240"/>
                    <a:pt x="1198880" y="6268720"/>
                    <a:pt x="2640330" y="6268720"/>
                  </a:cubicBezTo>
                  <a:cubicBezTo>
                    <a:pt x="2651760" y="6269990"/>
                    <a:pt x="3684270" y="6348730"/>
                    <a:pt x="5015230" y="6348730"/>
                  </a:cubicBezTo>
                  <a:cubicBezTo>
                    <a:pt x="6346190" y="6348730"/>
                    <a:pt x="7378700" y="6268720"/>
                    <a:pt x="7388860" y="6268720"/>
                  </a:cubicBezTo>
                  <a:cubicBezTo>
                    <a:pt x="8831580" y="6268720"/>
                    <a:pt x="10005060" y="5095240"/>
                    <a:pt x="10005060" y="3653790"/>
                  </a:cubicBezTo>
                  <a:lnTo>
                    <a:pt x="10005060" y="2720340"/>
                  </a:lnTo>
                  <a:cubicBezTo>
                    <a:pt x="10005060" y="1278890"/>
                    <a:pt x="8831580" y="105410"/>
                    <a:pt x="7390130" y="105410"/>
                  </a:cubicBezTo>
                  <a:lnTo>
                    <a:pt x="7388861" y="105410"/>
                  </a:lnTo>
                  <a:cubicBezTo>
                    <a:pt x="7378700" y="105410"/>
                    <a:pt x="6346190" y="25400"/>
                    <a:pt x="5015230" y="2540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0264" y="6876805"/>
            <a:ext cx="1194279" cy="1229502"/>
          </a:xfrm>
          <a:custGeom>
            <a:avLst/>
            <a:gdLst/>
            <a:ahLst/>
            <a:cxnLst/>
            <a:rect l="l" t="t" r="r" b="b"/>
            <a:pathLst>
              <a:path w="1194279" h="1229502">
                <a:moveTo>
                  <a:pt x="0" y="0"/>
                </a:moveTo>
                <a:lnTo>
                  <a:pt x="1194279" y="0"/>
                </a:lnTo>
                <a:lnTo>
                  <a:pt x="1194279" y="1229502"/>
                </a:lnTo>
                <a:lnTo>
                  <a:pt x="0" y="1229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rot="746085">
            <a:off x="2944499" y="5205147"/>
            <a:ext cx="7315200" cy="3304326"/>
          </a:xfrm>
          <a:custGeom>
            <a:avLst/>
            <a:gdLst/>
            <a:ahLst/>
            <a:cxnLst/>
            <a:rect l="l" t="t" r="r" b="b"/>
            <a:pathLst>
              <a:path w="7315200" h="3304326">
                <a:moveTo>
                  <a:pt x="0" y="0"/>
                </a:moveTo>
                <a:lnTo>
                  <a:pt x="7315200" y="0"/>
                </a:lnTo>
                <a:lnTo>
                  <a:pt x="7315200" y="3304326"/>
                </a:lnTo>
                <a:lnTo>
                  <a:pt x="0" y="3304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11399876" y="4951754"/>
            <a:ext cx="3421362" cy="3408152"/>
          </a:xfrm>
          <a:custGeom>
            <a:avLst/>
            <a:gdLst/>
            <a:ahLst/>
            <a:cxnLst/>
            <a:rect l="l" t="t" r="r" b="b"/>
            <a:pathLst>
              <a:path w="3421362" h="3408152">
                <a:moveTo>
                  <a:pt x="0" y="0"/>
                </a:moveTo>
                <a:lnTo>
                  <a:pt x="3421362" y="0"/>
                </a:lnTo>
                <a:lnTo>
                  <a:pt x="3421362" y="3408152"/>
                </a:lnTo>
                <a:lnTo>
                  <a:pt x="0" y="34081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10721319" y="8599486"/>
            <a:ext cx="588742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320B01"/>
                </a:solidFill>
                <a:latin typeface="Eczar"/>
              </a:rPr>
              <a:t>Visual Studio Code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C156327D-15DF-7B45-F113-23415722998F}"/>
              </a:ext>
            </a:extLst>
          </p:cNvPr>
          <p:cNvSpPr txBox="1"/>
          <p:nvPr/>
        </p:nvSpPr>
        <p:spPr>
          <a:xfrm>
            <a:off x="1028699" y="276203"/>
            <a:ext cx="16230600" cy="27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7"/>
              </a:lnSpc>
            </a:pP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Cara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Membuat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Tabel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di HTML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862" y="3151114"/>
            <a:ext cx="19507723" cy="1118416"/>
            <a:chOff x="0" y="0"/>
            <a:chExt cx="5137837" cy="2945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7837" cy="294562"/>
            </a:xfrm>
            <a:custGeom>
              <a:avLst/>
              <a:gdLst/>
              <a:ahLst/>
              <a:cxnLst/>
              <a:rect l="l" t="t" r="r" b="b"/>
              <a:pathLst>
                <a:path w="5137837" h="294562">
                  <a:moveTo>
                    <a:pt x="0" y="0"/>
                  </a:moveTo>
                  <a:lnTo>
                    <a:pt x="5137837" y="0"/>
                  </a:lnTo>
                  <a:lnTo>
                    <a:pt x="5137837" y="294562"/>
                  </a:lnTo>
                  <a:lnTo>
                    <a:pt x="0" y="294562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77336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3699919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853507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295114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15119" y="4698155"/>
            <a:ext cx="6534348" cy="5246370"/>
            <a:chOff x="0" y="0"/>
            <a:chExt cx="7467600" cy="59956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r="-181521" b="-18189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 rot="-2033282" flipH="1">
            <a:off x="4198163" y="4413324"/>
            <a:ext cx="7315200" cy="3304326"/>
          </a:xfrm>
          <a:custGeom>
            <a:avLst/>
            <a:gdLst/>
            <a:ahLst/>
            <a:cxnLst/>
            <a:rect l="l" t="t" r="r" b="b"/>
            <a:pathLst>
              <a:path w="7315200" h="3304326">
                <a:moveTo>
                  <a:pt x="7315200" y="0"/>
                </a:moveTo>
                <a:lnTo>
                  <a:pt x="0" y="0"/>
                </a:lnTo>
                <a:lnTo>
                  <a:pt x="0" y="3304326"/>
                </a:lnTo>
                <a:lnTo>
                  <a:pt x="7315200" y="330432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 rot="3401066">
            <a:off x="201407" y="5182955"/>
            <a:ext cx="1567874" cy="2787331"/>
          </a:xfrm>
          <a:custGeom>
            <a:avLst/>
            <a:gdLst/>
            <a:ahLst/>
            <a:cxnLst/>
            <a:rect l="l" t="t" r="r" b="b"/>
            <a:pathLst>
              <a:path w="1567874" h="2787331">
                <a:moveTo>
                  <a:pt x="0" y="0"/>
                </a:moveTo>
                <a:lnTo>
                  <a:pt x="1567873" y="0"/>
                </a:lnTo>
                <a:lnTo>
                  <a:pt x="1567873" y="2787331"/>
                </a:lnTo>
                <a:lnTo>
                  <a:pt x="0" y="278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6712806" y="8001431"/>
            <a:ext cx="1585920" cy="1648877"/>
          </a:xfrm>
          <a:custGeom>
            <a:avLst/>
            <a:gdLst/>
            <a:ahLst/>
            <a:cxnLst/>
            <a:rect l="l" t="t" r="r" b="b"/>
            <a:pathLst>
              <a:path w="1585920" h="1648877">
                <a:moveTo>
                  <a:pt x="0" y="0"/>
                </a:moveTo>
                <a:lnTo>
                  <a:pt x="1585919" y="0"/>
                </a:lnTo>
                <a:lnTo>
                  <a:pt x="1585919" y="1648876"/>
                </a:lnTo>
                <a:lnTo>
                  <a:pt x="0" y="1648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98740" y="8577528"/>
            <a:ext cx="1907571" cy="1532993"/>
          </a:xfrm>
          <a:custGeom>
            <a:avLst/>
            <a:gdLst/>
            <a:ahLst/>
            <a:cxnLst/>
            <a:rect l="l" t="t" r="r" b="b"/>
            <a:pathLst>
              <a:path w="1907571" h="1532993">
                <a:moveTo>
                  <a:pt x="0" y="0"/>
                </a:moveTo>
                <a:lnTo>
                  <a:pt x="1907570" y="0"/>
                </a:lnTo>
                <a:lnTo>
                  <a:pt x="1907570" y="1532994"/>
                </a:lnTo>
                <a:lnTo>
                  <a:pt x="0" y="1532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3777641" y="8764854"/>
            <a:ext cx="856406" cy="1423031"/>
          </a:xfrm>
          <a:custGeom>
            <a:avLst/>
            <a:gdLst/>
            <a:ahLst/>
            <a:cxnLst/>
            <a:rect l="l" t="t" r="r" b="b"/>
            <a:pathLst>
              <a:path w="856406" h="1423031">
                <a:moveTo>
                  <a:pt x="0" y="0"/>
                </a:moveTo>
                <a:lnTo>
                  <a:pt x="856406" y="0"/>
                </a:lnTo>
                <a:lnTo>
                  <a:pt x="856406" y="1423031"/>
                </a:lnTo>
                <a:lnTo>
                  <a:pt x="0" y="14230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20"/>
          <p:cNvSpPr txBox="1"/>
          <p:nvPr/>
        </p:nvSpPr>
        <p:spPr>
          <a:xfrm>
            <a:off x="1262132" y="7748853"/>
            <a:ext cx="588742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320B01"/>
                </a:solidFill>
                <a:latin typeface="Eczar"/>
              </a:rPr>
              <a:t>New Text File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FEB05C69-EC68-FBD3-03A3-CFCC09152ACB}"/>
              </a:ext>
            </a:extLst>
          </p:cNvPr>
          <p:cNvSpPr txBox="1"/>
          <p:nvPr/>
        </p:nvSpPr>
        <p:spPr>
          <a:xfrm>
            <a:off x="1028699" y="276203"/>
            <a:ext cx="16230600" cy="27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7"/>
              </a:lnSpc>
            </a:pP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Cara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Membuat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Tabel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di HTML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862" y="3151114"/>
            <a:ext cx="19507723" cy="1118416"/>
            <a:chOff x="0" y="0"/>
            <a:chExt cx="5137837" cy="2945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7837" cy="294562"/>
            </a:xfrm>
            <a:custGeom>
              <a:avLst/>
              <a:gdLst/>
              <a:ahLst/>
              <a:cxnLst/>
              <a:rect l="l" t="t" r="r" b="b"/>
              <a:pathLst>
                <a:path w="5137837" h="294562">
                  <a:moveTo>
                    <a:pt x="0" y="0"/>
                  </a:moveTo>
                  <a:lnTo>
                    <a:pt x="5137837" y="0"/>
                  </a:lnTo>
                  <a:lnTo>
                    <a:pt x="5137837" y="294562"/>
                  </a:lnTo>
                  <a:lnTo>
                    <a:pt x="0" y="294562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77336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3699919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853507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295114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19641" y="4462263"/>
            <a:ext cx="7254703" cy="5824737"/>
            <a:chOff x="0" y="0"/>
            <a:chExt cx="7467600" cy="59956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-2610" t="-5615" r="-111715" b="-10899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>
            <a:off x="2647748" y="4269530"/>
            <a:ext cx="4926596" cy="5071896"/>
          </a:xfrm>
          <a:custGeom>
            <a:avLst/>
            <a:gdLst/>
            <a:ahLst/>
            <a:cxnLst/>
            <a:rect l="l" t="t" r="r" b="b"/>
            <a:pathLst>
              <a:path w="4926596" h="5071896">
                <a:moveTo>
                  <a:pt x="0" y="0"/>
                </a:moveTo>
                <a:lnTo>
                  <a:pt x="4926596" y="0"/>
                </a:lnTo>
                <a:lnTo>
                  <a:pt x="4926596" y="5071896"/>
                </a:lnTo>
                <a:lnTo>
                  <a:pt x="0" y="5071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 rot="-174370">
            <a:off x="7357519" y="5592607"/>
            <a:ext cx="3945090" cy="1782025"/>
          </a:xfrm>
          <a:custGeom>
            <a:avLst/>
            <a:gdLst/>
            <a:ahLst/>
            <a:cxnLst/>
            <a:rect l="l" t="t" r="r" b="b"/>
            <a:pathLst>
              <a:path w="3945090" h="1782025">
                <a:moveTo>
                  <a:pt x="0" y="0"/>
                </a:moveTo>
                <a:lnTo>
                  <a:pt x="3945090" y="0"/>
                </a:lnTo>
                <a:lnTo>
                  <a:pt x="3945090" y="1782025"/>
                </a:lnTo>
                <a:lnTo>
                  <a:pt x="0" y="1782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0776570" y="4462263"/>
            <a:ext cx="3829282" cy="5071896"/>
          </a:xfrm>
          <a:custGeom>
            <a:avLst/>
            <a:gdLst/>
            <a:ahLst/>
            <a:cxnLst/>
            <a:rect l="l" t="t" r="r" b="b"/>
            <a:pathLst>
              <a:path w="3829282" h="5071896">
                <a:moveTo>
                  <a:pt x="0" y="0"/>
                </a:moveTo>
                <a:lnTo>
                  <a:pt x="3829282" y="0"/>
                </a:lnTo>
                <a:lnTo>
                  <a:pt x="3829282" y="5071896"/>
                </a:lnTo>
                <a:lnTo>
                  <a:pt x="0" y="50718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6031702" y="7927004"/>
            <a:ext cx="1510520" cy="2119352"/>
          </a:xfrm>
          <a:custGeom>
            <a:avLst/>
            <a:gdLst/>
            <a:ahLst/>
            <a:cxnLst/>
            <a:rect l="l" t="t" r="r" b="b"/>
            <a:pathLst>
              <a:path w="1510520" h="2119352">
                <a:moveTo>
                  <a:pt x="0" y="0"/>
                </a:moveTo>
                <a:lnTo>
                  <a:pt x="1510520" y="0"/>
                </a:lnTo>
                <a:lnTo>
                  <a:pt x="1510520" y="2119352"/>
                </a:lnTo>
                <a:lnTo>
                  <a:pt x="0" y="21193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 rot="-542938">
            <a:off x="14987479" y="5301226"/>
            <a:ext cx="2892705" cy="2364786"/>
          </a:xfrm>
          <a:custGeom>
            <a:avLst/>
            <a:gdLst/>
            <a:ahLst/>
            <a:cxnLst/>
            <a:rect l="l" t="t" r="r" b="b"/>
            <a:pathLst>
              <a:path w="2892705" h="2364786">
                <a:moveTo>
                  <a:pt x="0" y="0"/>
                </a:moveTo>
                <a:lnTo>
                  <a:pt x="2892704" y="0"/>
                </a:lnTo>
                <a:lnTo>
                  <a:pt x="2892704" y="2364786"/>
                </a:lnTo>
                <a:lnTo>
                  <a:pt x="0" y="2364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9C4C0CFF-CD7C-28C1-4F5B-2921449F7B68}"/>
              </a:ext>
            </a:extLst>
          </p:cNvPr>
          <p:cNvSpPr txBox="1"/>
          <p:nvPr/>
        </p:nvSpPr>
        <p:spPr>
          <a:xfrm>
            <a:off x="1028699" y="266700"/>
            <a:ext cx="16230600" cy="27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7"/>
              </a:lnSpc>
            </a:pP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Cara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Membuat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Tabel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di HTML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862" y="3151114"/>
            <a:ext cx="19507723" cy="1118416"/>
            <a:chOff x="0" y="0"/>
            <a:chExt cx="5137837" cy="2945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7837" cy="294562"/>
            </a:xfrm>
            <a:custGeom>
              <a:avLst/>
              <a:gdLst/>
              <a:ahLst/>
              <a:cxnLst/>
              <a:rect l="l" t="t" r="r" b="b"/>
              <a:pathLst>
                <a:path w="5137837" h="294562">
                  <a:moveTo>
                    <a:pt x="0" y="0"/>
                  </a:moveTo>
                  <a:lnTo>
                    <a:pt x="5137837" y="0"/>
                  </a:lnTo>
                  <a:lnTo>
                    <a:pt x="5137837" y="294562"/>
                  </a:lnTo>
                  <a:lnTo>
                    <a:pt x="0" y="294562"/>
                  </a:lnTo>
                  <a:lnTo>
                    <a:pt x="0" y="0"/>
                  </a:lnTo>
                </a:path>
              </a:pathLst>
            </a:custGeom>
            <a:solidFill>
              <a:srgbClr val="F9B299"/>
            </a:solidFill>
            <a:ln w="38100">
              <a:solidFill>
                <a:srgbClr val="320B01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77336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3699919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853507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2951142" y="3544067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10"/>
                </a:lnTo>
                <a:lnTo>
                  <a:pt x="0" y="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19641" y="4462263"/>
            <a:ext cx="7254703" cy="5824737"/>
            <a:chOff x="0" y="0"/>
            <a:chExt cx="7467600" cy="59956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-40317" t="-12351" r="-65272" b="-9351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>
            <a:off x="8667440" y="4462263"/>
            <a:ext cx="1856248" cy="983812"/>
          </a:xfrm>
          <a:custGeom>
            <a:avLst/>
            <a:gdLst/>
            <a:ahLst/>
            <a:cxnLst/>
            <a:rect l="l" t="t" r="r" b="b"/>
            <a:pathLst>
              <a:path w="1856248" h="983812">
                <a:moveTo>
                  <a:pt x="0" y="0"/>
                </a:moveTo>
                <a:lnTo>
                  <a:pt x="1856248" y="0"/>
                </a:lnTo>
                <a:lnTo>
                  <a:pt x="1856248" y="983812"/>
                </a:lnTo>
                <a:lnTo>
                  <a:pt x="0" y="983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8667440" y="8175228"/>
            <a:ext cx="588742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320B01"/>
                </a:solidFill>
                <a:latin typeface="Eczar"/>
              </a:rPr>
              <a:t>&lt;tr&gt;</a:t>
            </a:r>
          </a:p>
        </p:txBody>
      </p:sp>
      <p:sp>
        <p:nvSpPr>
          <p:cNvPr id="16" name="Freeform 16"/>
          <p:cNvSpPr/>
          <p:nvPr/>
        </p:nvSpPr>
        <p:spPr>
          <a:xfrm>
            <a:off x="8667440" y="5636575"/>
            <a:ext cx="1856248" cy="983812"/>
          </a:xfrm>
          <a:custGeom>
            <a:avLst/>
            <a:gdLst/>
            <a:ahLst/>
            <a:cxnLst/>
            <a:rect l="l" t="t" r="r" b="b"/>
            <a:pathLst>
              <a:path w="1856248" h="983812">
                <a:moveTo>
                  <a:pt x="0" y="0"/>
                </a:moveTo>
                <a:lnTo>
                  <a:pt x="1856248" y="0"/>
                </a:lnTo>
                <a:lnTo>
                  <a:pt x="1856248" y="983812"/>
                </a:lnTo>
                <a:lnTo>
                  <a:pt x="0" y="983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8667440" y="6854151"/>
            <a:ext cx="1856248" cy="983812"/>
          </a:xfrm>
          <a:custGeom>
            <a:avLst/>
            <a:gdLst/>
            <a:ahLst/>
            <a:cxnLst/>
            <a:rect l="l" t="t" r="r" b="b"/>
            <a:pathLst>
              <a:path w="1856248" h="983812">
                <a:moveTo>
                  <a:pt x="0" y="0"/>
                </a:moveTo>
                <a:lnTo>
                  <a:pt x="1856248" y="0"/>
                </a:lnTo>
                <a:lnTo>
                  <a:pt x="1856248" y="983811"/>
                </a:lnTo>
                <a:lnTo>
                  <a:pt x="0" y="9838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8667440" y="8042622"/>
            <a:ext cx="1856248" cy="983812"/>
          </a:xfrm>
          <a:custGeom>
            <a:avLst/>
            <a:gdLst/>
            <a:ahLst/>
            <a:cxnLst/>
            <a:rect l="l" t="t" r="r" b="b"/>
            <a:pathLst>
              <a:path w="1856248" h="983812">
                <a:moveTo>
                  <a:pt x="0" y="0"/>
                </a:moveTo>
                <a:lnTo>
                  <a:pt x="1856248" y="0"/>
                </a:lnTo>
                <a:lnTo>
                  <a:pt x="1856248" y="983812"/>
                </a:lnTo>
                <a:lnTo>
                  <a:pt x="0" y="983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TextBox 19"/>
          <p:cNvSpPr txBox="1"/>
          <p:nvPr/>
        </p:nvSpPr>
        <p:spPr>
          <a:xfrm>
            <a:off x="9498603" y="9264089"/>
            <a:ext cx="422509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320B01"/>
                </a:solidFill>
                <a:latin typeface="Eczar"/>
              </a:rPr>
              <a:t>&lt;td&gt;</a:t>
            </a:r>
          </a:p>
        </p:txBody>
      </p:sp>
      <p:sp>
        <p:nvSpPr>
          <p:cNvPr id="20" name="Freeform 20"/>
          <p:cNvSpPr/>
          <p:nvPr/>
        </p:nvSpPr>
        <p:spPr>
          <a:xfrm>
            <a:off x="8667440" y="9163050"/>
            <a:ext cx="1856248" cy="983812"/>
          </a:xfrm>
          <a:custGeom>
            <a:avLst/>
            <a:gdLst/>
            <a:ahLst/>
            <a:cxnLst/>
            <a:rect l="l" t="t" r="r" b="b"/>
            <a:pathLst>
              <a:path w="1856248" h="983812">
                <a:moveTo>
                  <a:pt x="0" y="0"/>
                </a:moveTo>
                <a:lnTo>
                  <a:pt x="1856248" y="0"/>
                </a:lnTo>
                <a:lnTo>
                  <a:pt x="1856248" y="983812"/>
                </a:lnTo>
                <a:lnTo>
                  <a:pt x="0" y="983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3436243" y="6781315"/>
            <a:ext cx="3172500" cy="3237245"/>
          </a:xfrm>
          <a:custGeom>
            <a:avLst/>
            <a:gdLst/>
            <a:ahLst/>
            <a:cxnLst/>
            <a:rect l="l" t="t" r="r" b="b"/>
            <a:pathLst>
              <a:path w="3172500" h="3237245">
                <a:moveTo>
                  <a:pt x="0" y="0"/>
                </a:moveTo>
                <a:lnTo>
                  <a:pt x="3172499" y="0"/>
                </a:lnTo>
                <a:lnTo>
                  <a:pt x="3172499" y="3237245"/>
                </a:lnTo>
                <a:lnTo>
                  <a:pt x="0" y="32372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TextBox 23"/>
          <p:cNvSpPr txBox="1"/>
          <p:nvPr/>
        </p:nvSpPr>
        <p:spPr>
          <a:xfrm>
            <a:off x="8875105" y="4471788"/>
            <a:ext cx="588742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320B01"/>
                </a:solidFill>
                <a:latin typeface="Eczar"/>
              </a:rPr>
              <a:t>&lt;title&gt;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98603" y="6919142"/>
            <a:ext cx="422509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320B01"/>
                </a:solidFill>
                <a:latin typeface="Eczar"/>
              </a:rPr>
              <a:t>&lt;th&gt;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23688" y="5695465"/>
            <a:ext cx="533331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320B01"/>
                </a:solidFill>
                <a:latin typeface="Eczar"/>
              </a:rPr>
              <a:t>&lt;table border&gt;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350C6B91-0D63-FAEF-9E87-29CC9C5A1858}"/>
              </a:ext>
            </a:extLst>
          </p:cNvPr>
          <p:cNvSpPr txBox="1"/>
          <p:nvPr/>
        </p:nvSpPr>
        <p:spPr>
          <a:xfrm>
            <a:off x="1028699" y="266700"/>
            <a:ext cx="16230600" cy="27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7"/>
              </a:lnSpc>
            </a:pP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Cara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Membuat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</a:t>
            </a:r>
            <a:r>
              <a:rPr lang="en-US" sz="11700" b="1" dirty="0" err="1">
                <a:solidFill>
                  <a:srgbClr val="320B01"/>
                </a:solidFill>
                <a:latin typeface="Bookman Old Style" panose="02050604050505020204" pitchFamily="18" charset="0"/>
              </a:rPr>
              <a:t>Tabel</a:t>
            </a:r>
            <a:r>
              <a:rPr lang="en-US" sz="11700" b="1" dirty="0">
                <a:solidFill>
                  <a:srgbClr val="320B01"/>
                </a:solidFill>
                <a:latin typeface="Bookman Old Style" panose="02050604050505020204" pitchFamily="18" charset="0"/>
              </a:rPr>
              <a:t> di HTML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130</Words>
  <Application>Microsoft Office PowerPoint</Application>
  <PresentationFormat>Kustom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8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15</vt:i4>
      </vt:variant>
    </vt:vector>
  </HeadingPairs>
  <TitlesOfParts>
    <vt:vector size="24" baseType="lpstr">
      <vt:lpstr>Eczar Semi-Bold</vt:lpstr>
      <vt:lpstr>Eczar Bold</vt:lpstr>
      <vt:lpstr>Bookman Old Style</vt:lpstr>
      <vt:lpstr>Eczar</vt:lpstr>
      <vt:lpstr>Calibri</vt:lpstr>
      <vt:lpstr>Arial</vt:lpstr>
      <vt:lpstr>Eczar Medium</vt:lpstr>
      <vt:lpstr>Canva Sans Bold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Analysing Themes and Ideas Presentation Beige Pink Lined Style</dc:title>
  <dc:creator>Felicia Rivera</dc:creator>
  <cp:lastModifiedBy>Felicia Rivera</cp:lastModifiedBy>
  <cp:revision>4</cp:revision>
  <dcterms:created xsi:type="dcterms:W3CDTF">2006-08-16T00:00:00Z</dcterms:created>
  <dcterms:modified xsi:type="dcterms:W3CDTF">2023-09-03T12:27:38Z</dcterms:modified>
  <dc:identifier>DAFsvbRXiqg</dc:identifier>
</cp:coreProperties>
</file>